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654" r:id="rId6"/>
    <p:sldId id="575" r:id="rId7"/>
    <p:sldId id="591" r:id="rId8"/>
    <p:sldId id="643" r:id="rId9"/>
    <p:sldId id="646" r:id="rId10"/>
    <p:sldId id="657" r:id="rId11"/>
    <p:sldId id="658" r:id="rId12"/>
    <p:sldId id="659" r:id="rId13"/>
    <p:sldId id="266" r:id="rId14"/>
    <p:sldId id="651" r:id="rId15"/>
    <p:sldId id="284" r:id="rId16"/>
    <p:sldId id="291" r:id="rId17"/>
    <p:sldId id="661" r:id="rId18"/>
    <p:sldId id="65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4A2F81-7BD7-48AE-B5BC-BF68D6D2F204}" v="26" dt="2025-05-07T01:12:08.3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3699" autoAdjust="0"/>
  </p:normalViewPr>
  <p:slideViewPr>
    <p:cSldViewPr snapToGrid="0">
      <p:cViewPr varScale="1">
        <p:scale>
          <a:sx n="111" d="100"/>
          <a:sy n="111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37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wood Herndon" userId="b017122c-31df-420b-9394-fc1ccc7c17b7" providerId="ADAL" clId="{124A2F81-7BD7-48AE-B5BC-BF68D6D2F204}"/>
    <pc:docChg chg="custSel addSld delSld modSld sldOrd modMainMaster">
      <pc:chgData name="Linwood Herndon" userId="b017122c-31df-420b-9394-fc1ccc7c17b7" providerId="ADAL" clId="{124A2F81-7BD7-48AE-B5BC-BF68D6D2F204}" dt="2025-05-07T01:13:36.464" v="1553" actId="20578"/>
      <pc:docMkLst>
        <pc:docMk/>
      </pc:docMkLst>
      <pc:sldChg chg="modSp mod">
        <pc:chgData name="Linwood Herndon" userId="b017122c-31df-420b-9394-fc1ccc7c17b7" providerId="ADAL" clId="{124A2F81-7BD7-48AE-B5BC-BF68D6D2F204}" dt="2025-04-24T21:17:27.013" v="1418" actId="20577"/>
        <pc:sldMkLst>
          <pc:docMk/>
          <pc:sldMk cId="3075863853" sldId="256"/>
        </pc:sldMkLst>
        <pc:spChg chg="mod">
          <ac:chgData name="Linwood Herndon" userId="b017122c-31df-420b-9394-fc1ccc7c17b7" providerId="ADAL" clId="{124A2F81-7BD7-48AE-B5BC-BF68D6D2F204}" dt="2025-04-24T21:17:22.629" v="1417" actId="20577"/>
          <ac:spMkLst>
            <pc:docMk/>
            <pc:sldMk cId="3075863853" sldId="256"/>
            <ac:spMk id="2" creationId="{00000000-0000-0000-0000-000000000000}"/>
          </ac:spMkLst>
        </pc:spChg>
        <pc:spChg chg="mod">
          <ac:chgData name="Linwood Herndon" userId="b017122c-31df-420b-9394-fc1ccc7c17b7" providerId="ADAL" clId="{124A2F81-7BD7-48AE-B5BC-BF68D6D2F204}" dt="2025-04-24T21:17:27.013" v="1418" actId="20577"/>
          <ac:spMkLst>
            <pc:docMk/>
            <pc:sldMk cId="3075863853" sldId="256"/>
            <ac:spMk id="3" creationId="{00000000-0000-0000-0000-000000000000}"/>
          </ac:spMkLst>
        </pc:spChg>
      </pc:sldChg>
      <pc:sldChg chg="modSp add">
        <pc:chgData name="Linwood Herndon" userId="b017122c-31df-420b-9394-fc1ccc7c17b7" providerId="ADAL" clId="{124A2F81-7BD7-48AE-B5BC-BF68D6D2F204}" dt="2025-05-06T19:48:35.402" v="1534"/>
        <pc:sldMkLst>
          <pc:docMk/>
          <pc:sldMk cId="345272419" sldId="284"/>
        </pc:sldMkLst>
        <pc:spChg chg="mod">
          <ac:chgData name="Linwood Herndon" userId="b017122c-31df-420b-9394-fc1ccc7c17b7" providerId="ADAL" clId="{124A2F81-7BD7-48AE-B5BC-BF68D6D2F204}" dt="2025-05-06T19:48:35.402" v="1534"/>
          <ac:spMkLst>
            <pc:docMk/>
            <pc:sldMk cId="345272419" sldId="284"/>
            <ac:spMk id="5" creationId="{00000000-0000-0000-0000-000000000000}"/>
          </ac:spMkLst>
        </pc:spChg>
      </pc:sldChg>
      <pc:sldChg chg="modSp add del">
        <pc:chgData name="Linwood Herndon" userId="b017122c-31df-420b-9394-fc1ccc7c17b7" providerId="ADAL" clId="{124A2F81-7BD7-48AE-B5BC-BF68D6D2F204}" dt="2025-05-07T01:10:31.097" v="1551" actId="47"/>
        <pc:sldMkLst>
          <pc:docMk/>
          <pc:sldMk cId="1706773078" sldId="287"/>
        </pc:sldMkLst>
        <pc:spChg chg="mod">
          <ac:chgData name="Linwood Herndon" userId="b017122c-31df-420b-9394-fc1ccc7c17b7" providerId="ADAL" clId="{124A2F81-7BD7-48AE-B5BC-BF68D6D2F204}" dt="2025-05-06T19:49:58.596" v="1535"/>
          <ac:spMkLst>
            <pc:docMk/>
            <pc:sldMk cId="1706773078" sldId="287"/>
            <ac:spMk id="5" creationId="{00000000-0000-0000-0000-000000000000}"/>
          </ac:spMkLst>
        </pc:spChg>
      </pc:sldChg>
      <pc:sldChg chg="modSp add">
        <pc:chgData name="Linwood Herndon" userId="b017122c-31df-420b-9394-fc1ccc7c17b7" providerId="ADAL" clId="{124A2F81-7BD7-48AE-B5BC-BF68D6D2F204}" dt="2025-05-06T19:56:15.593" v="1536"/>
        <pc:sldMkLst>
          <pc:docMk/>
          <pc:sldMk cId="261167499" sldId="291"/>
        </pc:sldMkLst>
        <pc:spChg chg="mod">
          <ac:chgData name="Linwood Herndon" userId="b017122c-31df-420b-9394-fc1ccc7c17b7" providerId="ADAL" clId="{124A2F81-7BD7-48AE-B5BC-BF68D6D2F204}" dt="2025-05-06T19:56:15.593" v="1536"/>
          <ac:spMkLst>
            <pc:docMk/>
            <pc:sldMk cId="261167499" sldId="291"/>
            <ac:spMk id="5" creationId="{00000000-0000-0000-0000-000000000000}"/>
          </ac:spMkLst>
        </pc:spChg>
      </pc:sldChg>
      <pc:sldChg chg="del">
        <pc:chgData name="Linwood Herndon" userId="b017122c-31df-420b-9394-fc1ccc7c17b7" providerId="ADAL" clId="{124A2F81-7BD7-48AE-B5BC-BF68D6D2F204}" dt="2025-04-23T20:42:29.576" v="16" actId="47"/>
        <pc:sldMkLst>
          <pc:docMk/>
          <pc:sldMk cId="2112021276" sldId="301"/>
        </pc:sldMkLst>
      </pc:sldChg>
      <pc:sldChg chg="del">
        <pc:chgData name="Linwood Herndon" userId="b017122c-31df-420b-9394-fc1ccc7c17b7" providerId="ADAL" clId="{124A2F81-7BD7-48AE-B5BC-BF68D6D2F204}" dt="2025-04-23T20:40:55.365" v="0" actId="47"/>
        <pc:sldMkLst>
          <pc:docMk/>
          <pc:sldMk cId="319106050" sldId="341"/>
        </pc:sldMkLst>
      </pc:sldChg>
      <pc:sldChg chg="del">
        <pc:chgData name="Linwood Herndon" userId="b017122c-31df-420b-9394-fc1ccc7c17b7" providerId="ADAL" clId="{124A2F81-7BD7-48AE-B5BC-BF68D6D2F204}" dt="2025-04-23T20:41:04.936" v="1" actId="2696"/>
        <pc:sldMkLst>
          <pc:docMk/>
          <pc:sldMk cId="4255133180" sldId="344"/>
        </pc:sldMkLst>
      </pc:sldChg>
      <pc:sldChg chg="del">
        <pc:chgData name="Linwood Herndon" userId="b017122c-31df-420b-9394-fc1ccc7c17b7" providerId="ADAL" clId="{124A2F81-7BD7-48AE-B5BC-BF68D6D2F204}" dt="2025-04-23T20:41:10.448" v="2" actId="2696"/>
        <pc:sldMkLst>
          <pc:docMk/>
          <pc:sldMk cId="3007500169" sldId="355"/>
        </pc:sldMkLst>
      </pc:sldChg>
      <pc:sldChg chg="addSp delSp modSp mod">
        <pc:chgData name="Linwood Herndon" userId="b017122c-31df-420b-9394-fc1ccc7c17b7" providerId="ADAL" clId="{124A2F81-7BD7-48AE-B5BC-BF68D6D2F204}" dt="2025-05-06T20:01:59.245" v="1549" actId="1582"/>
        <pc:sldMkLst>
          <pc:docMk/>
          <pc:sldMk cId="904143273" sldId="575"/>
        </pc:sldMkLst>
        <pc:spChg chg="del">
          <ac:chgData name="Linwood Herndon" userId="b017122c-31df-420b-9394-fc1ccc7c17b7" providerId="ADAL" clId="{124A2F81-7BD7-48AE-B5BC-BF68D6D2F204}" dt="2025-05-06T20:00:00.597" v="1541" actId="478"/>
          <ac:spMkLst>
            <pc:docMk/>
            <pc:sldMk cId="904143273" sldId="575"/>
            <ac:spMk id="8" creationId="{F6F1F7DE-6979-A27B-A939-150DC07F7E8A}"/>
          </ac:spMkLst>
        </pc:spChg>
        <pc:spChg chg="add mod">
          <ac:chgData name="Linwood Herndon" userId="b017122c-31df-420b-9394-fc1ccc7c17b7" providerId="ADAL" clId="{124A2F81-7BD7-48AE-B5BC-BF68D6D2F204}" dt="2025-05-06T20:01:59.245" v="1549" actId="1582"/>
          <ac:spMkLst>
            <pc:docMk/>
            <pc:sldMk cId="904143273" sldId="575"/>
            <ac:spMk id="12" creationId="{F2B1CD97-8276-8C68-B12D-402097F7F601}"/>
          </ac:spMkLst>
        </pc:spChg>
        <pc:grpChg chg="del">
          <ac:chgData name="Linwood Herndon" userId="b017122c-31df-420b-9394-fc1ccc7c17b7" providerId="ADAL" clId="{124A2F81-7BD7-48AE-B5BC-BF68D6D2F204}" dt="2025-05-06T19:59:59.641" v="1540" actId="478"/>
          <ac:grpSpMkLst>
            <pc:docMk/>
            <pc:sldMk cId="904143273" sldId="575"/>
            <ac:grpSpMk id="5" creationId="{F8C59C57-F44E-E13C-5273-B550AFD9912E}"/>
          </ac:grpSpMkLst>
        </pc:grpChg>
        <pc:picChg chg="add mod">
          <ac:chgData name="Linwood Herndon" userId="b017122c-31df-420b-9394-fc1ccc7c17b7" providerId="ADAL" clId="{124A2F81-7BD7-48AE-B5BC-BF68D6D2F204}" dt="2025-05-06T20:01:18.445" v="1545" actId="1076"/>
          <ac:picMkLst>
            <pc:docMk/>
            <pc:sldMk cId="904143273" sldId="575"/>
            <ac:picMk id="10" creationId="{F35930FC-BF2A-98FE-752A-ED3E5448B66B}"/>
          </ac:picMkLst>
        </pc:picChg>
      </pc:sldChg>
      <pc:sldChg chg="del">
        <pc:chgData name="Linwood Herndon" userId="b017122c-31df-420b-9394-fc1ccc7c17b7" providerId="ADAL" clId="{124A2F81-7BD7-48AE-B5BC-BF68D6D2F204}" dt="2025-04-23T20:41:04.936" v="1" actId="2696"/>
        <pc:sldMkLst>
          <pc:docMk/>
          <pc:sldMk cId="2125342047" sldId="644"/>
        </pc:sldMkLst>
      </pc:sldChg>
      <pc:sldChg chg="del">
        <pc:chgData name="Linwood Herndon" userId="b017122c-31df-420b-9394-fc1ccc7c17b7" providerId="ADAL" clId="{124A2F81-7BD7-48AE-B5BC-BF68D6D2F204}" dt="2025-04-23T20:41:04.936" v="1" actId="2696"/>
        <pc:sldMkLst>
          <pc:docMk/>
          <pc:sldMk cId="1406979735" sldId="645"/>
        </pc:sldMkLst>
      </pc:sldChg>
      <pc:sldChg chg="del">
        <pc:chgData name="Linwood Herndon" userId="b017122c-31df-420b-9394-fc1ccc7c17b7" providerId="ADAL" clId="{124A2F81-7BD7-48AE-B5BC-BF68D6D2F204}" dt="2025-04-23T20:41:18.807" v="3" actId="2696"/>
        <pc:sldMkLst>
          <pc:docMk/>
          <pc:sldMk cId="3106956318" sldId="648"/>
        </pc:sldMkLst>
      </pc:sldChg>
      <pc:sldChg chg="del">
        <pc:chgData name="Linwood Herndon" userId="b017122c-31df-420b-9394-fc1ccc7c17b7" providerId="ADAL" clId="{124A2F81-7BD7-48AE-B5BC-BF68D6D2F204}" dt="2025-04-23T20:41:18.807" v="3" actId="2696"/>
        <pc:sldMkLst>
          <pc:docMk/>
          <pc:sldMk cId="2090852002" sldId="649"/>
        </pc:sldMkLst>
      </pc:sldChg>
      <pc:sldChg chg="del">
        <pc:chgData name="Linwood Herndon" userId="b017122c-31df-420b-9394-fc1ccc7c17b7" providerId="ADAL" clId="{124A2F81-7BD7-48AE-B5BC-BF68D6D2F204}" dt="2025-04-23T20:41:18.807" v="3" actId="2696"/>
        <pc:sldMkLst>
          <pc:docMk/>
          <pc:sldMk cId="1566555862" sldId="650"/>
        </pc:sldMkLst>
      </pc:sldChg>
      <pc:sldChg chg="del">
        <pc:chgData name="Linwood Herndon" userId="b017122c-31df-420b-9394-fc1ccc7c17b7" providerId="ADAL" clId="{124A2F81-7BD7-48AE-B5BC-BF68D6D2F204}" dt="2025-04-23T20:41:18.807" v="3" actId="2696"/>
        <pc:sldMkLst>
          <pc:docMk/>
          <pc:sldMk cId="3514476198" sldId="652"/>
        </pc:sldMkLst>
      </pc:sldChg>
      <pc:sldChg chg="del">
        <pc:chgData name="Linwood Herndon" userId="b017122c-31df-420b-9394-fc1ccc7c17b7" providerId="ADAL" clId="{124A2F81-7BD7-48AE-B5BC-BF68D6D2F204}" dt="2025-04-23T20:41:18.807" v="3" actId="2696"/>
        <pc:sldMkLst>
          <pc:docMk/>
          <pc:sldMk cId="1636411820" sldId="653"/>
        </pc:sldMkLst>
      </pc:sldChg>
      <pc:sldChg chg="modSp mod">
        <pc:chgData name="Linwood Herndon" userId="b017122c-31df-420b-9394-fc1ccc7c17b7" providerId="ADAL" clId="{124A2F81-7BD7-48AE-B5BC-BF68D6D2F204}" dt="2025-04-24T21:19:12.605" v="1522" actId="20577"/>
        <pc:sldMkLst>
          <pc:docMk/>
          <pc:sldMk cId="3842868200" sldId="654"/>
        </pc:sldMkLst>
        <pc:spChg chg="mod">
          <ac:chgData name="Linwood Herndon" userId="b017122c-31df-420b-9394-fc1ccc7c17b7" providerId="ADAL" clId="{124A2F81-7BD7-48AE-B5BC-BF68D6D2F204}" dt="2025-04-24T21:19:06.260" v="1521" actId="11"/>
          <ac:spMkLst>
            <pc:docMk/>
            <pc:sldMk cId="3842868200" sldId="654"/>
            <ac:spMk id="12" creationId="{B5CF040E-5801-6C4F-0B90-B609C969A583}"/>
          </ac:spMkLst>
        </pc:spChg>
        <pc:spChg chg="mod">
          <ac:chgData name="Linwood Herndon" userId="b017122c-31df-420b-9394-fc1ccc7c17b7" providerId="ADAL" clId="{124A2F81-7BD7-48AE-B5BC-BF68D6D2F204}" dt="2025-04-24T21:19:12.605" v="1522" actId="20577"/>
          <ac:spMkLst>
            <pc:docMk/>
            <pc:sldMk cId="3842868200" sldId="654"/>
            <ac:spMk id="18" creationId="{1F3E8EF1-B5CA-1A8F-090B-5AB14E8F91B9}"/>
          </ac:spMkLst>
        </pc:spChg>
      </pc:sldChg>
      <pc:sldChg chg="del">
        <pc:chgData name="Linwood Herndon" userId="b017122c-31df-420b-9394-fc1ccc7c17b7" providerId="ADAL" clId="{124A2F81-7BD7-48AE-B5BC-BF68D6D2F204}" dt="2025-04-23T20:42:29.576" v="16" actId="47"/>
        <pc:sldMkLst>
          <pc:docMk/>
          <pc:sldMk cId="1872741448" sldId="655"/>
        </pc:sldMkLst>
      </pc:sldChg>
      <pc:sldChg chg="modSp new mod ord">
        <pc:chgData name="Linwood Herndon" userId="b017122c-31df-420b-9394-fc1ccc7c17b7" providerId="ADAL" clId="{124A2F81-7BD7-48AE-B5BC-BF68D6D2F204}" dt="2025-04-25T00:56:12.848" v="1533" actId="20577"/>
        <pc:sldMkLst>
          <pc:docMk/>
          <pc:sldMk cId="2186824428" sldId="657"/>
        </pc:sldMkLst>
        <pc:spChg chg="mod">
          <ac:chgData name="Linwood Herndon" userId="b017122c-31df-420b-9394-fc1ccc7c17b7" providerId="ADAL" clId="{124A2F81-7BD7-48AE-B5BC-BF68D6D2F204}" dt="2025-04-23T20:53:09.247" v="54" actId="20577"/>
          <ac:spMkLst>
            <pc:docMk/>
            <pc:sldMk cId="2186824428" sldId="657"/>
            <ac:spMk id="4" creationId="{A01B7A0C-B023-089B-7F28-35B1EC60D0D9}"/>
          </ac:spMkLst>
        </pc:spChg>
        <pc:spChg chg="mod">
          <ac:chgData name="Linwood Herndon" userId="b017122c-31df-420b-9394-fc1ccc7c17b7" providerId="ADAL" clId="{124A2F81-7BD7-48AE-B5BC-BF68D6D2F204}" dt="2025-04-25T00:56:12.848" v="1533" actId="20577"/>
          <ac:spMkLst>
            <pc:docMk/>
            <pc:sldMk cId="2186824428" sldId="657"/>
            <ac:spMk id="5" creationId="{B4EAAECD-0E94-2E1C-8F7B-356652AAEDBA}"/>
          </ac:spMkLst>
        </pc:spChg>
      </pc:sldChg>
      <pc:sldChg chg="modSp new mod">
        <pc:chgData name="Linwood Herndon" userId="b017122c-31df-420b-9394-fc1ccc7c17b7" providerId="ADAL" clId="{124A2F81-7BD7-48AE-B5BC-BF68D6D2F204}" dt="2025-04-23T21:08:29.605" v="747"/>
        <pc:sldMkLst>
          <pc:docMk/>
          <pc:sldMk cId="1967159613" sldId="658"/>
        </pc:sldMkLst>
        <pc:spChg chg="mod">
          <ac:chgData name="Linwood Herndon" userId="b017122c-31df-420b-9394-fc1ccc7c17b7" providerId="ADAL" clId="{124A2F81-7BD7-48AE-B5BC-BF68D6D2F204}" dt="2025-04-23T20:55:29.108" v="253" actId="20577"/>
          <ac:spMkLst>
            <pc:docMk/>
            <pc:sldMk cId="1967159613" sldId="658"/>
            <ac:spMk id="4" creationId="{4EC12041-4A25-1138-114B-76590BDE2E0E}"/>
          </ac:spMkLst>
        </pc:spChg>
        <pc:spChg chg="mod">
          <ac:chgData name="Linwood Herndon" userId="b017122c-31df-420b-9394-fc1ccc7c17b7" providerId="ADAL" clId="{124A2F81-7BD7-48AE-B5BC-BF68D6D2F204}" dt="2025-04-23T21:08:29.605" v="747"/>
          <ac:spMkLst>
            <pc:docMk/>
            <pc:sldMk cId="1967159613" sldId="658"/>
            <ac:spMk id="5" creationId="{B0667496-14E9-62BA-17A0-829D342723F7}"/>
          </ac:spMkLst>
        </pc:spChg>
      </pc:sldChg>
      <pc:sldChg chg="addSp modSp new mod">
        <pc:chgData name="Linwood Herndon" userId="b017122c-31df-420b-9394-fc1ccc7c17b7" providerId="ADAL" clId="{124A2F81-7BD7-48AE-B5BC-BF68D6D2F204}" dt="2025-04-24T20:36:06.673" v="806" actId="1076"/>
        <pc:sldMkLst>
          <pc:docMk/>
          <pc:sldMk cId="4070360126" sldId="659"/>
        </pc:sldMkLst>
        <pc:spChg chg="mod">
          <ac:chgData name="Linwood Herndon" userId="b017122c-31df-420b-9394-fc1ccc7c17b7" providerId="ADAL" clId="{124A2F81-7BD7-48AE-B5BC-BF68D6D2F204}" dt="2025-04-23T21:03:32.074" v="609" actId="20577"/>
          <ac:spMkLst>
            <pc:docMk/>
            <pc:sldMk cId="4070360126" sldId="659"/>
            <ac:spMk id="4" creationId="{E2B71581-9B0B-DA83-BC40-9244DFF0BDB5}"/>
          </ac:spMkLst>
        </pc:spChg>
        <pc:spChg chg="mod">
          <ac:chgData name="Linwood Herndon" userId="b017122c-31df-420b-9394-fc1ccc7c17b7" providerId="ADAL" clId="{124A2F81-7BD7-48AE-B5BC-BF68D6D2F204}" dt="2025-04-24T20:35:39.543" v="801" actId="20577"/>
          <ac:spMkLst>
            <pc:docMk/>
            <pc:sldMk cId="4070360126" sldId="659"/>
            <ac:spMk id="5" creationId="{30332806-853A-2195-2B3D-E7DE8CFAEE5C}"/>
          </ac:spMkLst>
        </pc:spChg>
        <pc:picChg chg="add mod">
          <ac:chgData name="Linwood Herndon" userId="b017122c-31df-420b-9394-fc1ccc7c17b7" providerId="ADAL" clId="{124A2F81-7BD7-48AE-B5BC-BF68D6D2F204}" dt="2025-04-24T20:36:06.673" v="806" actId="1076"/>
          <ac:picMkLst>
            <pc:docMk/>
            <pc:sldMk cId="4070360126" sldId="659"/>
            <ac:picMk id="7" creationId="{884CCDF6-EC82-912B-B310-96561F9E448B}"/>
          </ac:picMkLst>
        </pc:picChg>
      </pc:sldChg>
      <pc:sldChg chg="modSp new del mod ord">
        <pc:chgData name="Linwood Herndon" userId="b017122c-31df-420b-9394-fc1ccc7c17b7" providerId="ADAL" clId="{124A2F81-7BD7-48AE-B5BC-BF68D6D2F204}" dt="2025-05-07T01:10:49.570" v="1552" actId="47"/>
        <pc:sldMkLst>
          <pc:docMk/>
          <pc:sldMk cId="1127742591" sldId="660"/>
        </pc:sldMkLst>
        <pc:spChg chg="mod">
          <ac:chgData name="Linwood Herndon" userId="b017122c-31df-420b-9394-fc1ccc7c17b7" providerId="ADAL" clId="{124A2F81-7BD7-48AE-B5BC-BF68D6D2F204}" dt="2025-04-23T21:04:32.678" v="713" actId="20577"/>
          <ac:spMkLst>
            <pc:docMk/>
            <pc:sldMk cId="1127742591" sldId="660"/>
            <ac:spMk id="4" creationId="{CF0B9D01-8C6B-B385-4FED-56FCD122E39C}"/>
          </ac:spMkLst>
        </pc:spChg>
      </pc:sldChg>
      <pc:sldChg chg="modSp new mod">
        <pc:chgData name="Linwood Herndon" userId="b017122c-31df-420b-9394-fc1ccc7c17b7" providerId="ADAL" clId="{124A2F81-7BD7-48AE-B5BC-BF68D6D2F204}" dt="2025-04-23T21:05:00.618" v="745" actId="20577"/>
        <pc:sldMkLst>
          <pc:docMk/>
          <pc:sldMk cId="1644710250" sldId="661"/>
        </pc:sldMkLst>
        <pc:spChg chg="mod">
          <ac:chgData name="Linwood Herndon" userId="b017122c-31df-420b-9394-fc1ccc7c17b7" providerId="ADAL" clId="{124A2F81-7BD7-48AE-B5BC-BF68D6D2F204}" dt="2025-04-23T21:05:00.618" v="745" actId="20577"/>
          <ac:spMkLst>
            <pc:docMk/>
            <pc:sldMk cId="1644710250" sldId="661"/>
            <ac:spMk id="4" creationId="{F1CAB5C6-BE60-37B3-9D67-5F997F00AB05}"/>
          </ac:spMkLst>
        </pc:spChg>
      </pc:sldChg>
      <pc:sldChg chg="modSp add del">
        <pc:chgData name="Linwood Herndon" userId="b017122c-31df-420b-9394-fc1ccc7c17b7" providerId="ADAL" clId="{124A2F81-7BD7-48AE-B5BC-BF68D6D2F204}" dt="2025-05-07T01:10:15.086" v="1550" actId="2696"/>
        <pc:sldMkLst>
          <pc:docMk/>
          <pc:sldMk cId="3453566962" sldId="662"/>
        </pc:sldMkLst>
        <pc:spChg chg="mod">
          <ac:chgData name="Linwood Herndon" userId="b017122c-31df-420b-9394-fc1ccc7c17b7" providerId="ADAL" clId="{124A2F81-7BD7-48AE-B5BC-BF68D6D2F204}" dt="2025-05-06T19:56:33.091" v="1537"/>
          <ac:spMkLst>
            <pc:docMk/>
            <pc:sldMk cId="3453566962" sldId="662"/>
            <ac:spMk id="5" creationId="{00000000-0000-0000-0000-000000000000}"/>
          </ac:spMkLst>
        </pc:spChg>
      </pc:sldChg>
      <pc:sldChg chg="addSp modSp new del">
        <pc:chgData name="Linwood Herndon" userId="b017122c-31df-420b-9394-fc1ccc7c17b7" providerId="ADAL" clId="{124A2F81-7BD7-48AE-B5BC-BF68D6D2F204}" dt="2025-04-24T20:36:17.527" v="807" actId="2696"/>
        <pc:sldMkLst>
          <pc:docMk/>
          <pc:sldMk cId="3673023302" sldId="662"/>
        </pc:sldMkLst>
      </pc:sldChg>
      <pc:sldMasterChg chg="modSldLayout sldLayoutOrd">
        <pc:chgData name="Linwood Herndon" userId="b017122c-31df-420b-9394-fc1ccc7c17b7" providerId="ADAL" clId="{124A2F81-7BD7-48AE-B5BC-BF68D6D2F204}" dt="2025-05-07T01:13:36.464" v="1553" actId="20578"/>
        <pc:sldMasterMkLst>
          <pc:docMk/>
          <pc:sldMasterMk cId="984514673" sldId="2147483648"/>
        </pc:sldMasterMkLst>
        <pc:sldLayoutChg chg="ord">
          <pc:chgData name="Linwood Herndon" userId="b017122c-31df-420b-9394-fc1ccc7c17b7" providerId="ADAL" clId="{124A2F81-7BD7-48AE-B5BC-BF68D6D2F204}" dt="2025-05-07T01:13:36.464" v="1553" actId="20578"/>
          <pc:sldLayoutMkLst>
            <pc:docMk/>
            <pc:sldMasterMk cId="984514673" sldId="2147483648"/>
            <pc:sldLayoutMk cId="1545477515" sldId="214748365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678EA-62FA-EE4E-BA03-C1AB06B87825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DDD5C-2946-6043-AEE9-44746C22D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7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Brands in the market – structural, sign &amp; display, surfacing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718C2-AEF2-4DC8-8DE9-2EB37554EB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51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Accent strength in how we’ve grown as company and diversified in the marketplace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AE97A-FC9C-40DA-9F5B-99E0D93EFE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36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718C2-AEF2-4DC8-8DE9-2EB37554EB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86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8411" y="3632670"/>
            <a:ext cx="95641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(See What I Did There?  Type Subhead Here)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7CCF2DB-5FC8-3047-A8AB-107E998E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079" y="6354053"/>
            <a:ext cx="167933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3Q Operations Review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AFF415C-6B4D-AB41-8F58-1C709327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2331" y="6354053"/>
            <a:ext cx="2396290" cy="365125"/>
          </a:xfrm>
        </p:spPr>
        <p:txBody>
          <a:bodyPr/>
          <a:lstStyle/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4721CC12-26AF-A247-8518-7D237DD5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95C2527E-27FC-2E4B-908B-670395393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411" y="2395120"/>
            <a:ext cx="9564130" cy="1093526"/>
          </a:xfrm>
        </p:spPr>
        <p:txBody>
          <a:bodyPr/>
          <a:lstStyle>
            <a:lvl1pPr algn="ctr">
              <a:defRPr b="1" i="0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Title Slide Title</a:t>
            </a:r>
          </a:p>
        </p:txBody>
      </p:sp>
    </p:spTree>
    <p:extLst>
      <p:ext uri="{BB962C8B-B14F-4D97-AF65-F5344CB8AC3E}">
        <p14:creationId xmlns:p14="http://schemas.microsoft.com/office/powerpoint/2010/main" val="411837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sic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63A27-B25B-7440-9C96-141B76251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4" y="-1"/>
            <a:ext cx="1049037" cy="700831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93592"/>
            <a:ext cx="4114800" cy="365125"/>
          </a:xfrm>
        </p:spPr>
        <p:txBody>
          <a:bodyPr/>
          <a:lstStyle>
            <a:lvl1pPr>
              <a:defRPr>
                <a:solidFill>
                  <a:srgbClr val="017DBB"/>
                </a:solidFill>
              </a:defRPr>
            </a:lvl1pPr>
          </a:lstStyle>
          <a:p>
            <a:r>
              <a:rPr lang="en-US"/>
              <a:t>Insert Brand URL</a:t>
            </a:r>
          </a:p>
        </p:txBody>
      </p:sp>
      <p:sp>
        <p:nvSpPr>
          <p:cNvPr id="19" name="Oval 18"/>
          <p:cNvSpPr/>
          <p:nvPr userDrawn="1"/>
        </p:nvSpPr>
        <p:spPr>
          <a:xfrm>
            <a:off x="118927" y="176898"/>
            <a:ext cx="1049038" cy="10490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9" y="250212"/>
            <a:ext cx="979798" cy="720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5598" y="314207"/>
            <a:ext cx="10068202" cy="838187"/>
          </a:xfrm>
        </p:spPr>
        <p:txBody>
          <a:bodyPr/>
          <a:lstStyle>
            <a:lvl1pPr>
              <a:defRPr b="1">
                <a:solidFill>
                  <a:srgbClr val="004A8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598" y="1390389"/>
            <a:ext cx="10068202" cy="4786574"/>
          </a:xfrm>
        </p:spPr>
        <p:txBody>
          <a:bodyPr/>
          <a:lstStyle>
            <a:lvl1pPr>
              <a:buClr>
                <a:srgbClr val="004A82"/>
              </a:buClr>
              <a:defRPr/>
            </a:lvl1pPr>
            <a:lvl2pPr>
              <a:buClr>
                <a:srgbClr val="004A82"/>
              </a:buClr>
              <a:defRPr/>
            </a:lvl2pPr>
            <a:lvl3pPr>
              <a:buClr>
                <a:srgbClr val="004A82"/>
              </a:buClr>
              <a:defRPr/>
            </a:lvl3pPr>
            <a:lvl4pPr>
              <a:buClr>
                <a:srgbClr val="004A82"/>
              </a:buClr>
              <a:defRPr/>
            </a:lvl4pPr>
            <a:lvl5pPr>
              <a:buClr>
                <a:srgbClr val="004A8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547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17992" y="6354053"/>
            <a:ext cx="2396290" cy="365125"/>
          </a:xfrm>
          <a:prstGeom prst="rect">
            <a:avLst/>
          </a:prstGeom>
        </p:spPr>
        <p:txBody>
          <a:bodyPr lIns="91440"/>
          <a:lstStyle>
            <a:lvl1pPr algn="l">
              <a:defRPr sz="10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3095" y="6354053"/>
            <a:ext cx="167144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Page  |  </a:t>
            </a:r>
            <a:fld id="{5E15D80F-DF69-481A-BE42-077071AF02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2384D9F-8545-9E41-A1F4-D9FB035C7D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974" y="442719"/>
            <a:ext cx="9833650" cy="1183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Slide Title Goes Here!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BA480CD-1BE0-6C4D-BD27-B1BFD1DEE1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9649" y="1844032"/>
            <a:ext cx="9832975" cy="425783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Hi, I’m Bullet One</a:t>
            </a:r>
          </a:p>
          <a:p>
            <a:pPr lvl="1"/>
            <a:r>
              <a:rPr lang="en-US" dirty="0"/>
              <a:t>I’m Sub Bullet</a:t>
            </a:r>
          </a:p>
          <a:p>
            <a:pPr lvl="2"/>
            <a:r>
              <a:rPr lang="en-US" dirty="0"/>
              <a:t>Hi, Just ignore this bullet</a:t>
            </a:r>
          </a:p>
          <a:p>
            <a:pPr lvl="3"/>
            <a:r>
              <a:rPr lang="en-US" dirty="0"/>
              <a:t>Wow this is getting deep</a:t>
            </a:r>
          </a:p>
          <a:p>
            <a:pPr lvl="4"/>
            <a:r>
              <a:rPr lang="en-US" dirty="0"/>
              <a:t>Ok, this is too much</a:t>
            </a:r>
          </a:p>
        </p:txBody>
      </p:sp>
      <p:sp>
        <p:nvSpPr>
          <p:cNvPr id="7" name="Date Placeholder 16">
            <a:extLst>
              <a:ext uri="{FF2B5EF4-FFF2-40B4-BE49-F238E27FC236}">
                <a16:creationId xmlns:a16="http://schemas.microsoft.com/office/drawing/2014/main" id="{27CCF2DB-5FC8-3047-A8AB-107E998E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079" y="6354053"/>
            <a:ext cx="167933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3Q Operations Review</a:t>
            </a:r>
          </a:p>
        </p:txBody>
      </p:sp>
    </p:spTree>
    <p:extLst>
      <p:ext uri="{BB962C8B-B14F-4D97-AF65-F5344CB8AC3E}">
        <p14:creationId xmlns:p14="http://schemas.microsoft.com/office/powerpoint/2010/main" val="326916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9312" y="455016"/>
            <a:ext cx="9833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312" y="1960685"/>
            <a:ext cx="9833650" cy="4141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A1B2F8-FFDE-6C4E-8661-7559BA9E6D94}"/>
              </a:ext>
            </a:extLst>
          </p:cNvPr>
          <p:cNvSpPr/>
          <p:nvPr userDrawn="1"/>
        </p:nvSpPr>
        <p:spPr>
          <a:xfrm>
            <a:off x="10799707" y="1304649"/>
            <a:ext cx="1392293" cy="555335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2000">
                <a:schemeClr val="accent5"/>
              </a:gs>
              <a:gs pos="68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4D5D85-3AE5-1F4B-8570-19F6AFA51E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930" y="549279"/>
            <a:ext cx="1392293" cy="663295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F10F7C5F-78E4-EF4D-864E-71A2404347FE}"/>
              </a:ext>
            </a:extLst>
          </p:cNvPr>
          <p:cNvSpPr/>
          <p:nvPr userDrawn="1"/>
        </p:nvSpPr>
        <p:spPr>
          <a:xfrm>
            <a:off x="-2" y="6015789"/>
            <a:ext cx="1524002" cy="842211"/>
          </a:xfrm>
          <a:prstGeom prst="rtTriangl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036BF8-A7D0-8246-A46B-930D59A34451}"/>
              </a:ext>
            </a:extLst>
          </p:cNvPr>
          <p:cNvSpPr/>
          <p:nvPr userDrawn="1"/>
        </p:nvSpPr>
        <p:spPr>
          <a:xfrm rot="5400000">
            <a:off x="5867394" y="-5867397"/>
            <a:ext cx="457207" cy="1219200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F1109CA-8A69-AF48-ADB2-4B4F24EAE2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17992" y="6354053"/>
            <a:ext cx="2396290" cy="365125"/>
          </a:xfrm>
          <a:prstGeom prst="rect">
            <a:avLst/>
          </a:prstGeom>
        </p:spPr>
        <p:txBody>
          <a:bodyPr lIns="91440"/>
          <a:lstStyle>
            <a:lvl1pPr algn="l">
              <a:defRPr sz="10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6F3DAD1-A8E2-9F46-8DF4-11AC36B9A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43095" y="6354053"/>
            <a:ext cx="1671444" cy="365125"/>
          </a:xfrm>
          <a:prstGeom prst="rect">
            <a:avLst/>
          </a:prstGeom>
        </p:spPr>
        <p:txBody>
          <a:bodyPr/>
          <a:lstStyle>
            <a:lvl1pPr algn="r">
              <a:defRPr sz="1000"/>
            </a:lvl1pPr>
          </a:lstStyle>
          <a:p>
            <a:r>
              <a:rPr lang="en-US" dirty="0"/>
              <a:t>Page  |  </a:t>
            </a:r>
            <a:fld id="{5E15D80F-DF69-481A-BE42-077071AF02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Date Placeholder 16">
            <a:extLst>
              <a:ext uri="{FF2B5EF4-FFF2-40B4-BE49-F238E27FC236}">
                <a16:creationId xmlns:a16="http://schemas.microsoft.com/office/drawing/2014/main" id="{27CCF2DB-5FC8-3047-A8AB-107E998EAF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079" y="6354053"/>
            <a:ext cx="167933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3Q Operations Review</a:t>
            </a:r>
          </a:p>
        </p:txBody>
      </p:sp>
    </p:spTree>
    <p:extLst>
      <p:ext uri="{BB962C8B-B14F-4D97-AF65-F5344CB8AC3E}">
        <p14:creationId xmlns:p14="http://schemas.microsoft.com/office/powerpoint/2010/main" val="98451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43" y="1904122"/>
            <a:ext cx="8355724" cy="2695097"/>
          </a:xfrm>
        </p:spPr>
        <p:txBody>
          <a:bodyPr>
            <a:normAutofit/>
          </a:bodyPr>
          <a:lstStyle/>
          <a:p>
            <a:r>
              <a:rPr lang="en-GB" sz="4000" dirty="0"/>
              <a:t>MMA Adhesives in Marine Manufacturing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640" y="5179978"/>
            <a:ext cx="6299688" cy="888524"/>
          </a:xfrm>
        </p:spPr>
        <p:txBody>
          <a:bodyPr/>
          <a:lstStyle/>
          <a:p>
            <a:pPr algn="l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82" y="1904122"/>
            <a:ext cx="1879414" cy="158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63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FC2C9-37F8-E447-B3DB-2C698031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2332" y="6384944"/>
            <a:ext cx="1671444" cy="365125"/>
          </a:xfrm>
        </p:spPr>
        <p:txBody>
          <a:bodyPr/>
          <a:lstStyle/>
          <a:p>
            <a:r>
              <a:rPr lang="en-US" dirty="0"/>
              <a:t>Page  |  </a:t>
            </a:r>
            <a:fld id="{5E15D80F-DF69-481A-BE42-077071AF02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-2496569" y="817283"/>
            <a:ext cx="9880760" cy="67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GB" sz="3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j-ea"/>
              </a:rPr>
              <a:t>Marine Application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347" y="2274964"/>
            <a:ext cx="8952471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Vertical sag resistance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Bead sizes up to 80mm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adhere to smooth, gel-coated and moist surfaces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en-GB" dirty="0"/>
              <a:t>avoid/reduce preliminary abrasion of the composite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en-GB" dirty="0"/>
              <a:t>Reduce dust in the factory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Impact and fatigue resistance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Quicker fixture time allows parts to be bonded and moved earlier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High bond strength even after extended exposure to marine </a:t>
            </a:r>
            <a:r>
              <a:rPr lang="en-GB" dirty="0" err="1"/>
              <a:t>envrmnt</a:t>
            </a:r>
            <a:r>
              <a:rPr lang="en-GB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28DEF8-AC51-3150-5742-446B6F9DB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980" y="533078"/>
            <a:ext cx="2198541" cy="10742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CEB6C6-57F3-3B9C-EBD2-2C23C4E54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071" y="726467"/>
            <a:ext cx="2521444" cy="19022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105041-EE99-C509-C710-A174D4F35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2070" y="2809915"/>
            <a:ext cx="2504525" cy="18894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0CB58D7-1069-A059-3A51-D2FA72305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2071" y="4902199"/>
            <a:ext cx="2521445" cy="190220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31EC34A-8D5F-670E-FFBD-08C615F8061E}"/>
              </a:ext>
            </a:extLst>
          </p:cNvPr>
          <p:cNvSpPr txBox="1"/>
          <p:nvPr/>
        </p:nvSpPr>
        <p:spPr>
          <a:xfrm>
            <a:off x="416347" y="1774930"/>
            <a:ext cx="656996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 dirty="0">
                <a:solidFill>
                  <a:schemeClr val="accent1"/>
                </a:solidFill>
                <a:latin typeface="3M Circular TT Bold"/>
              </a:rPr>
              <a:t>Hull Manufacturing process: </a:t>
            </a:r>
          </a:p>
          <a:p>
            <a:r>
              <a:rPr lang="en-GB" dirty="0"/>
              <a:t>Bonding the fibre-glass hull shell and the structural elements</a:t>
            </a:r>
          </a:p>
        </p:txBody>
      </p:sp>
    </p:spTree>
    <p:extLst>
      <p:ext uri="{BB962C8B-B14F-4D97-AF65-F5344CB8AC3E}">
        <p14:creationId xmlns:p14="http://schemas.microsoft.com/office/powerpoint/2010/main" val="679284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0627" y="6472453"/>
            <a:ext cx="1671444" cy="365125"/>
          </a:xfrm>
        </p:spPr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-2496569" y="817283"/>
            <a:ext cx="9880760" cy="67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GB" sz="3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j-ea"/>
              </a:rPr>
              <a:t>Marine Application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041" y="2254374"/>
            <a:ext cx="8952471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Vertical sag resistance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Sealing surfaces against corrosives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 err="1"/>
              <a:t>Primerless</a:t>
            </a:r>
            <a:r>
              <a:rPr lang="en-GB" dirty="0"/>
              <a:t> adhesion to metal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Impact and fatigue resistance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/>
              <a:t>Maintain strength even after exposure to marine environment.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28DEF8-AC51-3150-5742-446B6F9DB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980" y="533078"/>
            <a:ext cx="2198541" cy="107428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31EC34A-8D5F-670E-FFBD-08C615F8061E}"/>
              </a:ext>
            </a:extLst>
          </p:cNvPr>
          <p:cNvSpPr txBox="1"/>
          <p:nvPr/>
        </p:nvSpPr>
        <p:spPr>
          <a:xfrm>
            <a:off x="416347" y="1774930"/>
            <a:ext cx="656996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 dirty="0">
                <a:solidFill>
                  <a:schemeClr val="accent1"/>
                </a:solidFill>
                <a:latin typeface="3M Circular TT Bold"/>
              </a:rPr>
              <a:t>Marine Window Frame: </a:t>
            </a:r>
          </a:p>
          <a:p>
            <a:r>
              <a:rPr lang="en-GB" dirty="0"/>
              <a:t>Bonding steel window frames for a marine industry application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AFBE3-2966-1E4B-66EE-4682B46832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230" y="2916456"/>
            <a:ext cx="2405933" cy="1803693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4DB55A69-8656-2054-8174-FC2D88DE51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481" y="1041280"/>
            <a:ext cx="2400699" cy="1799769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8DC90B-0A71-3275-6459-6C8B412AF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230" y="4838550"/>
            <a:ext cx="2561944" cy="1698065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089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fld id="{91943542-AA79-4A39-8F76-19D0239A4EE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4134492" y="711675"/>
            <a:ext cx="7105135" cy="67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GB" sz="32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SG230HVA – Performance benefits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4892" y="2193188"/>
            <a:ext cx="56029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Excellent choice for bonding FRP composites with little to no surface prep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Unrivalled sag resistance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Outstanding fatigue and shock load resistance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Excellent environmental and chemical resistance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Bonds a broad range of substrates: PMMA, PVC, ABS, Thermosets (Vinyl ester, Polyester, Gelcoats, and Epoxies), primed metals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Large range of working times: 30, 40, 60, 80, 120</a:t>
            </a:r>
          </a:p>
        </p:txBody>
      </p:sp>
      <p:pic>
        <p:nvPicPr>
          <p:cNvPr id="1026" name="Picture 2" descr="SG100 Se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368" y="2990517"/>
            <a:ext cx="2915432" cy="1943623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7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fld id="{91943542-AA79-4A39-8F76-19D0239A4EE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3554629" y="988716"/>
            <a:ext cx="7105135" cy="67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GB" sz="32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SG300 – Performance benefits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69082" y="2294220"/>
            <a:ext cx="624141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 variety of working times: 5, 15 &amp; 40 minutes.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Used to bond metals, composites and plastics. Ideal for bonding dissimilar materials.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Primerless bonding to metals &amp; requires minimal surface preparation.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Excellent fatigue, impact &amp; environmental resistance properties including harsh environments.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Non-sag on non-level surfaces.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Reduced bond line read through and post finishing requirements.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2" t="6667" r="7703" b="1982"/>
          <a:stretch/>
        </p:blipFill>
        <p:spPr>
          <a:xfrm>
            <a:off x="7706345" y="2825769"/>
            <a:ext cx="2875310" cy="2999552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61167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3F2244-D1E7-E6F1-2F79-2C8F1D693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795B62-0AA1-7303-6FD1-00DF3466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CAB5C6-BE60-37B3-9D67-5F997F00A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Distributor Insight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8000D9-6ED0-0AC0-F7DB-4FA6D838B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BF92774-C1E0-AD17-0ADA-95C05E07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3Q Operations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710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lowchart: Document 1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E4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CC0427-5CFB-9481-E00B-6ADAE3A1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096" y="21180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  <p:pic>
        <p:nvPicPr>
          <p:cNvPr id="9" name="Picture 8" descr="Question mark boxes">
            <a:extLst>
              <a:ext uri="{FF2B5EF4-FFF2-40B4-BE49-F238E27FC236}">
                <a16:creationId xmlns:a16="http://schemas.microsoft.com/office/drawing/2014/main" id="{0C912187-9005-D76D-43B8-BDCAF1715F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199" y="1920240"/>
            <a:ext cx="4857711" cy="273246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1CC6F9-2B9D-C3D4-C249-0A96A64CA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5960951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IPSA 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4767B-E119-AA19-65EC-ADBA04AE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6241" y="6387401"/>
            <a:ext cx="876834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chemeClr val="tx1">
                    <a:tint val="75000"/>
                  </a:schemeClr>
                </a:solidFill>
              </a:rPr>
              <a:t>Page  |  </a:t>
            </a:r>
            <a:fld id="{5E15D80F-DF69-481A-BE42-077071AF028D}" type="slidenum">
              <a:rPr lang="en-US" sz="900" smtClean="0">
                <a:solidFill>
                  <a:schemeClr val="tx1">
                    <a:tint val="75000"/>
                  </a:schemeClr>
                </a:solidFill>
              </a:rPr>
              <a:pPr algn="l"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en-US" sz="9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6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4" y="524155"/>
            <a:ext cx="1131468" cy="9543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CF040E-5801-6C4F-0B90-B609C969A583}"/>
              </a:ext>
            </a:extLst>
          </p:cNvPr>
          <p:cNvSpPr txBox="1"/>
          <p:nvPr/>
        </p:nvSpPr>
        <p:spPr>
          <a:xfrm>
            <a:off x="2080260" y="2135410"/>
            <a:ext cx="69814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IPS Adhesives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Adva</a:t>
            </a:r>
            <a:r>
              <a:rPr lang="en-GB" sz="2000" b="1" dirty="0">
                <a:solidFill>
                  <a:schemeClr val="accent1"/>
                </a:solidFill>
                <a:latin typeface="3M Circular TT Bold"/>
              </a:rPr>
              <a:t>ntages over traditional joining methods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dirty="0">
                <a:solidFill>
                  <a:schemeClr val="accent1"/>
                </a:solidFill>
                <a:latin typeface="3M Circular TT Bold"/>
              </a:rPr>
              <a:t>Introduction to Marine Manufacturing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Applications 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Products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endParaRPr lang="en-GB" sz="20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3E8EF1-B5CA-1A8F-090B-5AB14E8F91B9}"/>
              </a:ext>
            </a:extLst>
          </p:cNvPr>
          <p:cNvSpPr txBox="1"/>
          <p:nvPr/>
        </p:nvSpPr>
        <p:spPr>
          <a:xfrm>
            <a:off x="1924050" y="1216864"/>
            <a:ext cx="8343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MMA Adhesives</a:t>
            </a:r>
            <a:r>
              <a:rPr lang="en-GB" sz="28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j-ea"/>
                <a:cs typeface="+mj-cs"/>
              </a:rPr>
              <a:t> in Marine Manufacturing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84286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2041721" y="3515029"/>
            <a:ext cx="7656796" cy="2381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8169" y="6462886"/>
            <a:ext cx="4616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EA882D-8F33-4FC6-818F-F23D9EB14AF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B23A7AB-DABA-4AD6-821F-9338BA7FE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598" y="485243"/>
            <a:ext cx="10068202" cy="838187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IPS Adhesives, part of IPS Corporation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4F83305-C956-476C-9C73-22A82F0908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770" y="5896882"/>
            <a:ext cx="1303919" cy="931033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1C9ABD58-EAF2-420A-AAF3-66FA80FC1E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11" y="5896978"/>
            <a:ext cx="866650" cy="845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5930FC-BF2A-98FE-752A-ED3E5448B6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68" y="1744127"/>
            <a:ext cx="7445968" cy="36711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2B1CD97-8276-8C68-B12D-402097F7F601}"/>
              </a:ext>
            </a:extLst>
          </p:cNvPr>
          <p:cNvSpPr/>
          <p:nvPr/>
        </p:nvSpPr>
        <p:spPr>
          <a:xfrm>
            <a:off x="4166558" y="1744127"/>
            <a:ext cx="2475782" cy="20083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43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>
          <a:xfrm>
            <a:off x="11748169" y="6462886"/>
            <a:ext cx="4616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EA882D-8F33-4FC6-818F-F23D9EB14AF0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78EDC1C-2190-7C9D-14C8-D7D4B52A5724}"/>
              </a:ext>
            </a:extLst>
          </p:cNvPr>
          <p:cNvGrpSpPr/>
          <p:nvPr/>
        </p:nvGrpSpPr>
        <p:grpSpPr>
          <a:xfrm>
            <a:off x="827771" y="2116460"/>
            <a:ext cx="10729960" cy="3710360"/>
            <a:chOff x="827771" y="1403228"/>
            <a:chExt cx="10729960" cy="371036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E13FDF0-668C-1F7D-475A-808EB6EEC1FF}"/>
                </a:ext>
              </a:extLst>
            </p:cNvPr>
            <p:cNvGrpSpPr/>
            <p:nvPr/>
          </p:nvGrpSpPr>
          <p:grpSpPr>
            <a:xfrm>
              <a:off x="904643" y="1403228"/>
              <a:ext cx="10653088" cy="3710360"/>
              <a:chOff x="489166" y="1325382"/>
              <a:chExt cx="11023464" cy="3837633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V="1">
                <a:off x="1970240" y="2471258"/>
                <a:ext cx="0" cy="543516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4798028" y="2347655"/>
                <a:ext cx="0" cy="790724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ight Arrow 11"/>
              <p:cNvSpPr/>
              <p:nvPr/>
            </p:nvSpPr>
            <p:spPr>
              <a:xfrm>
                <a:off x="489166" y="2847134"/>
                <a:ext cx="10864636" cy="782883"/>
              </a:xfrm>
              <a:prstGeom prst="rightArrow">
                <a:avLst/>
              </a:prstGeom>
              <a:solidFill>
                <a:srgbClr val="002060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baseline="-25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179879" y="2963181"/>
                <a:ext cx="10332751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eaLnBrk="0" hangingPunct="0">
                  <a:lnSpc>
                    <a:spcPct val="90000"/>
                  </a:lnSpc>
                  <a:spcBef>
                    <a:spcPct val="20000"/>
                  </a:spcBef>
                  <a:defRPr/>
                </a:pPr>
                <a:r>
                  <a:rPr lang="en-GB" sz="1100" b="1" i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2011                              2012                        2014                                         2016                     2017                   2020             2022</a:t>
                </a:r>
                <a:endParaRPr lang="en-US" sz="1100" b="1" i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14878" y="4101903"/>
                <a:ext cx="13250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2011: Adhesives manufacturing in US is consolidated into Durham, NC facility from CA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684516" y="2020738"/>
                <a:ext cx="1147645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2016: SCIGRIP acquires Integra Adhesives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663056" y="1926061"/>
                <a:ext cx="126241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2014: SCIGRIP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GlueWarehouse</a:t>
                </a:r>
                <a:endParaRPr lang="en-US" sz="7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 flipV="1">
                <a:off x="8056159" y="3304194"/>
                <a:ext cx="0" cy="1008373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8030323" y="4368413"/>
                <a:ext cx="121577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2017: SCIGRIP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GlueBoss</a:t>
                </a:r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Adhesives</a:t>
                </a:r>
              </a:p>
            </p:txBody>
          </p:sp>
          <p:pic>
            <p:nvPicPr>
              <p:cNvPr id="21" name="Picture 5" descr="L:\RETAINED SEARCHES\IPS\SCIGRIP\MARKETING\Marketing Collateral\GlueWarehouses_pantone.jp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1465" b="61160"/>
              <a:stretch/>
            </p:blipFill>
            <p:spPr bwMode="auto">
              <a:xfrm>
                <a:off x="4526641" y="1667160"/>
                <a:ext cx="1287437" cy="2289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18825" y="4830078"/>
                <a:ext cx="1263455" cy="332937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1939183" y="1895910"/>
                <a:ext cx="1287939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2011: WELD-ON and </a:t>
                </a:r>
                <a:r>
                  <a:rPr lang="en-US" sz="7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Holdtite</a:t>
                </a:r>
                <a:r>
                  <a:rPr lang="en-US" sz="7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rebranded under the name SCIGRIP</a:t>
                </a: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flipV="1">
                <a:off x="1956752" y="3336773"/>
                <a:ext cx="0" cy="735333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6706267" y="2431958"/>
                <a:ext cx="0" cy="569203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6706267" y="3415806"/>
                <a:ext cx="0" cy="582911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6568235" y="4531467"/>
                <a:ext cx="107653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2016: SCIGRIP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Arjay</a:t>
                </a:r>
                <a:endParaRPr lang="en-US" sz="7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flipV="1">
                <a:off x="3504909" y="3415806"/>
                <a:ext cx="0" cy="382932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3500844" y="3808381"/>
                <a:ext cx="1066497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2012: Began license manufacturing in India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001255" y="1984455"/>
                <a:ext cx="109595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Feb 2020: IPSA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Unika</a:t>
                </a:r>
                <a:endParaRPr lang="en-US" sz="7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flipV="1">
                <a:off x="9037440" y="2356566"/>
                <a:ext cx="0" cy="606615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8" name="Picture 22">
                <a:extLst>
                  <a:ext uri="{FF2B5EF4-FFF2-40B4-BE49-F238E27FC236}">
                    <a16:creationId xmlns:a16="http://schemas.microsoft.com/office/drawing/2014/main" id="{AA3DEA29-B068-FD04-1B0E-567F59CDB2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0240" y="1419885"/>
                <a:ext cx="1046613" cy="4297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6">
                <a:extLst>
                  <a:ext uri="{FF2B5EF4-FFF2-40B4-BE49-F238E27FC236}">
                    <a16:creationId xmlns:a16="http://schemas.microsoft.com/office/drawing/2014/main" id="{4B3B17F7-31DF-1C01-F95D-28F28763C0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94179" y="4038735"/>
                <a:ext cx="1589458" cy="492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18FD94A-5B44-AFF9-FCCE-C2102EADC0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1978" y="1703181"/>
                <a:ext cx="1430183" cy="374048"/>
              </a:xfrm>
              <a:prstGeom prst="rect">
                <a:avLst/>
              </a:prstGeom>
            </p:spPr>
          </p:pic>
          <p:pic>
            <p:nvPicPr>
              <p:cNvPr id="3" name="Picture 2" descr="A red and white logo&#10;&#10;Description automatically generated with low confidence">
                <a:extLst>
                  <a:ext uri="{FF2B5EF4-FFF2-40B4-BE49-F238E27FC236}">
                    <a16:creationId xmlns:a16="http://schemas.microsoft.com/office/drawing/2014/main" id="{05E70CFA-F1CE-44E8-AF7B-AC8868A829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83446" y="1325382"/>
                <a:ext cx="1313767" cy="701706"/>
              </a:xfrm>
              <a:prstGeom prst="rect">
                <a:avLst/>
              </a:prstGeom>
            </p:spPr>
          </p:pic>
          <p:pic>
            <p:nvPicPr>
              <p:cNvPr id="30" name="Picture 2">
                <a:extLst>
                  <a:ext uri="{FF2B5EF4-FFF2-40B4-BE49-F238E27FC236}">
                    <a16:creationId xmlns:a16="http://schemas.microsoft.com/office/drawing/2014/main" id="{55B56095-2467-456A-878C-593E94066F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29288" y="3975283"/>
                <a:ext cx="1681335" cy="623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FE1CFE7-177B-45C0-86A0-E3CB05665E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87399" y="3299009"/>
                <a:ext cx="0" cy="763995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74CDAEF-A4C2-55CF-689C-4AF93AEDFC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97086" y="2367243"/>
              <a:ext cx="5415" cy="718778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4">
              <a:extLst>
                <a:ext uri="{FF2B5EF4-FFF2-40B4-BE49-F238E27FC236}">
                  <a16:creationId xmlns:a16="http://schemas.microsoft.com/office/drawing/2014/main" id="{95A90198-5461-BED2-2D47-5F0CB82CA5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81" y="1594625"/>
              <a:ext cx="646979" cy="375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5E5884-6521-D039-8FB0-E9DF50624F76}"/>
                </a:ext>
              </a:extLst>
            </p:cNvPr>
            <p:cNvSpPr txBox="1"/>
            <p:nvPr/>
          </p:nvSpPr>
          <p:spPr>
            <a:xfrm>
              <a:off x="827771" y="1975625"/>
              <a:ext cx="12879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2010: IPS Corporation acquires </a:t>
              </a:r>
              <a:r>
                <a:rPr lang="en-US" sz="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Holdtite</a:t>
              </a:r>
              <a:endParaRPr lang="en-US" sz="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Adhesives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A42B5D0-8F01-281C-ED9A-D29902DFEEBC}"/>
                </a:ext>
              </a:extLst>
            </p:cNvPr>
            <p:cNvSpPr txBox="1"/>
            <p:nvPr/>
          </p:nvSpPr>
          <p:spPr>
            <a:xfrm>
              <a:off x="859542" y="3077852"/>
              <a:ext cx="1751047" cy="361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en-GB" sz="1100" b="1" i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2010</a:t>
              </a:r>
              <a:endParaRPr lang="en-US" sz="110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Title 1">
            <a:extLst>
              <a:ext uri="{FF2B5EF4-FFF2-40B4-BE49-F238E27FC236}">
                <a16:creationId xmlns:a16="http://schemas.microsoft.com/office/drawing/2014/main" id="{AFC8B19E-F4FF-65AB-63DB-8A8ADD692400}"/>
              </a:ext>
            </a:extLst>
          </p:cNvPr>
          <p:cNvSpPr txBox="1">
            <a:spLocks/>
          </p:cNvSpPr>
          <p:nvPr/>
        </p:nvSpPr>
        <p:spPr>
          <a:xfrm>
            <a:off x="1197086" y="654071"/>
            <a:ext cx="10068202" cy="838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A8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4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IPS Adhesives, part of IPS Corporation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EDCCEAE-00B8-4C81-4417-422084BCB9F2}"/>
              </a:ext>
            </a:extLst>
          </p:cNvPr>
          <p:cNvSpPr/>
          <p:nvPr/>
        </p:nvSpPr>
        <p:spPr>
          <a:xfrm>
            <a:off x="850566" y="1928765"/>
            <a:ext cx="2651052" cy="364907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41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5F8972F-08FB-875F-644D-16BD5B75F9C1}"/>
              </a:ext>
            </a:extLst>
          </p:cNvPr>
          <p:cNvGrpSpPr/>
          <p:nvPr/>
        </p:nvGrpSpPr>
        <p:grpSpPr>
          <a:xfrm>
            <a:off x="3630168" y="1527341"/>
            <a:ext cx="7329263" cy="4317966"/>
            <a:chOff x="1920323" y="1099545"/>
            <a:chExt cx="9260471" cy="547936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E52A3CC-D45D-527A-9430-8F6B38F1F505}"/>
                </a:ext>
              </a:extLst>
            </p:cNvPr>
            <p:cNvGrpSpPr/>
            <p:nvPr/>
          </p:nvGrpSpPr>
          <p:grpSpPr>
            <a:xfrm>
              <a:off x="1920323" y="1327532"/>
              <a:ext cx="9260471" cy="5251379"/>
              <a:chOff x="1920323" y="1327532"/>
              <a:chExt cx="9260471" cy="5251379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33439AD2-F973-717E-3089-7103CAEB5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55444" y="1327532"/>
                <a:ext cx="9025350" cy="5251379"/>
              </a:xfrm>
              <a:prstGeom prst="rect">
                <a:avLst/>
              </a:prstGeom>
            </p:spPr>
          </p:pic>
          <p:sp>
            <p:nvSpPr>
              <p:cNvPr id="24" name="7-Point Star 6">
                <a:extLst>
                  <a:ext uri="{FF2B5EF4-FFF2-40B4-BE49-F238E27FC236}">
                    <a16:creationId xmlns:a16="http://schemas.microsoft.com/office/drawing/2014/main" id="{BDE43DA8-FB2E-AC1B-98B9-325D4D739DF4}"/>
                  </a:ext>
                </a:extLst>
              </p:cNvPr>
              <p:cNvSpPr/>
              <p:nvPr/>
            </p:nvSpPr>
            <p:spPr>
              <a:xfrm>
                <a:off x="4415630" y="3323449"/>
                <a:ext cx="197543" cy="189571"/>
              </a:xfrm>
              <a:prstGeom prst="star7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25" name="7-Point Star 7">
                <a:extLst>
                  <a:ext uri="{FF2B5EF4-FFF2-40B4-BE49-F238E27FC236}">
                    <a16:creationId xmlns:a16="http://schemas.microsoft.com/office/drawing/2014/main" id="{19F48A64-C349-03A3-2265-51D7E791E4DB}"/>
                  </a:ext>
                </a:extLst>
              </p:cNvPr>
              <p:cNvSpPr/>
              <p:nvPr/>
            </p:nvSpPr>
            <p:spPr>
              <a:xfrm>
                <a:off x="6305834" y="2675759"/>
                <a:ext cx="197543" cy="189571"/>
              </a:xfrm>
              <a:prstGeom prst="star7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167B849-DFA5-DBB3-FFFD-A52375EFC406}"/>
                  </a:ext>
                </a:extLst>
              </p:cNvPr>
              <p:cNvSpPr txBox="1"/>
              <p:nvPr/>
            </p:nvSpPr>
            <p:spPr>
              <a:xfrm>
                <a:off x="2601643" y="2451025"/>
                <a:ext cx="1639007" cy="406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latin typeface="Arial" panose="020B0604020202020204" pitchFamily="34" charset="0"/>
                    <a:cs typeface="Arial" panose="020B0604020202020204" pitchFamily="34" charset="0"/>
                  </a:rPr>
                  <a:t>Durham, NC </a:t>
                </a:r>
              </a:p>
            </p:txBody>
          </p:sp>
          <p:sp>
            <p:nvSpPr>
              <p:cNvPr id="30" name="Rounded Rectangular Callout 21">
                <a:extLst>
                  <a:ext uri="{FF2B5EF4-FFF2-40B4-BE49-F238E27FC236}">
                    <a16:creationId xmlns:a16="http://schemas.microsoft.com/office/drawing/2014/main" id="{6F0BBAA9-A769-0FD9-894A-76D82464817C}"/>
                  </a:ext>
                </a:extLst>
              </p:cNvPr>
              <p:cNvSpPr/>
              <p:nvPr/>
            </p:nvSpPr>
            <p:spPr>
              <a:xfrm>
                <a:off x="7480668" y="1922864"/>
                <a:ext cx="3373950" cy="2305440"/>
              </a:xfrm>
              <a:prstGeom prst="wedgeRoundRectCallout">
                <a:avLst>
                  <a:gd name="adj1" fmla="val -77930"/>
                  <a:gd name="adj2" fmla="val -14278"/>
                  <a:gd name="adj3" fmla="val 16667"/>
                </a:avLst>
              </a:prstGeom>
              <a:solidFill>
                <a:schemeClr val="bg1">
                  <a:alpha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8727AB6-1978-E38B-601F-9DD3986CDE90}"/>
                  </a:ext>
                </a:extLst>
              </p:cNvPr>
              <p:cNvSpPr txBox="1"/>
              <p:nvPr/>
            </p:nvSpPr>
            <p:spPr>
              <a:xfrm>
                <a:off x="7696166" y="3912575"/>
                <a:ext cx="3118545" cy="406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Newcastle upon Tyne, UK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59E0D1E-8442-20D0-CDCF-AD62F4AA9EEB}"/>
                  </a:ext>
                </a:extLst>
              </p:cNvPr>
              <p:cNvSpPr txBox="1"/>
              <p:nvPr/>
            </p:nvSpPr>
            <p:spPr>
              <a:xfrm>
                <a:off x="1920323" y="3013132"/>
                <a:ext cx="2320326" cy="573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SCIGRIP, Integra and </a:t>
                </a:r>
                <a:br>
                  <a:rPr kumimoji="0" lang="en-US" sz="1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0" lang="en-US" sz="10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MooGloo</a:t>
                </a:r>
                <a:r>
                  <a:rPr kumimoji="0" lang="en-US" sz="1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Adhesives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D8B472A-6851-7E05-F90C-677D872964F0}"/>
                  </a:ext>
                </a:extLst>
              </p:cNvPr>
              <p:cNvSpPr txBox="1"/>
              <p:nvPr/>
            </p:nvSpPr>
            <p:spPr>
              <a:xfrm>
                <a:off x="7645331" y="4497665"/>
                <a:ext cx="3220214" cy="573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SCIGRIP, </a:t>
                </a:r>
                <a:r>
                  <a:rPr kumimoji="0" lang="en-US" sz="1000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Unika</a:t>
                </a:r>
                <a: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 Integra and </a:t>
                </a:r>
                <a:b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0" lang="en-US" sz="1000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MooGloo</a:t>
                </a:r>
                <a: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Adhesives</a:t>
                </a:r>
              </a:p>
            </p:txBody>
          </p:sp>
          <p:pic>
            <p:nvPicPr>
              <p:cNvPr id="34" name="Picture 33" descr="A building with a parking lot&#10;&#10;Description automatically generated with low confidence">
                <a:extLst>
                  <a:ext uri="{FF2B5EF4-FFF2-40B4-BE49-F238E27FC236}">
                    <a16:creationId xmlns:a16="http://schemas.microsoft.com/office/drawing/2014/main" id="{DF327B92-AF90-C15C-EE5C-669EFABA0D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45331" y="2108225"/>
                <a:ext cx="3142135" cy="1804350"/>
              </a:xfrm>
              <a:prstGeom prst="rect">
                <a:avLst/>
              </a:prstGeom>
              <a:effectLst>
                <a:softEdge rad="110102"/>
              </a:effectLst>
            </p:spPr>
          </p:pic>
        </p:grpSp>
        <p:pic>
          <p:nvPicPr>
            <p:cNvPr id="20" name="Content Placeholder 3">
              <a:extLst>
                <a:ext uri="{FF2B5EF4-FFF2-40B4-BE49-F238E27FC236}">
                  <a16:creationId xmlns:a16="http://schemas.microsoft.com/office/drawing/2014/main" id="{077845C4-4CAF-5C96-CFB1-1ABB01020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3" b="19655"/>
            <a:stretch/>
          </p:blipFill>
          <p:spPr>
            <a:xfrm>
              <a:off x="2184954" y="1193061"/>
              <a:ext cx="2329448" cy="14068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1" name="Rounded Rectangular Callout 4">
              <a:extLst>
                <a:ext uri="{FF2B5EF4-FFF2-40B4-BE49-F238E27FC236}">
                  <a16:creationId xmlns:a16="http://schemas.microsoft.com/office/drawing/2014/main" id="{58E9257B-ED76-BC7B-8724-FADFC3EF99B5}"/>
                </a:ext>
              </a:extLst>
            </p:cNvPr>
            <p:cNvSpPr/>
            <p:nvPr/>
          </p:nvSpPr>
          <p:spPr>
            <a:xfrm>
              <a:off x="2155444" y="1099545"/>
              <a:ext cx="2437707" cy="1670999"/>
            </a:xfrm>
            <a:prstGeom prst="wedgeRoundRectCallout">
              <a:avLst>
                <a:gd name="adj1" fmla="val 41553"/>
                <a:gd name="adj2" fmla="val 79205"/>
                <a:gd name="adj3" fmla="val 16667"/>
              </a:avLst>
            </a:prstGeom>
            <a:solidFill>
              <a:schemeClr val="bg1">
                <a:alpha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76D82D83-FA3C-44FC-B887-F7C0BE7CE231}"/>
              </a:ext>
            </a:extLst>
          </p:cNvPr>
          <p:cNvSpPr txBox="1">
            <a:spLocks/>
          </p:cNvSpPr>
          <p:nvPr/>
        </p:nvSpPr>
        <p:spPr>
          <a:xfrm>
            <a:off x="1232569" y="510419"/>
            <a:ext cx="10515600" cy="566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IPS Adhesives: SCIGRIP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748169" y="6462886"/>
            <a:ext cx="4616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EA882D-8F33-4FC6-818F-F23D9EB14AF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53AF68-DA8D-4B51-9179-7542F2458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2569" y="1591759"/>
            <a:ext cx="1605252" cy="8428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A08896-DC8E-4067-9A66-2C0FB6B4EB9C}"/>
              </a:ext>
            </a:extLst>
          </p:cNvPr>
          <p:cNvSpPr txBox="1"/>
          <p:nvPr/>
        </p:nvSpPr>
        <p:spPr>
          <a:xfrm>
            <a:off x="873031" y="2745336"/>
            <a:ext cx="39427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MMA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1:1 and 10:1 ratio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Industrial, BTR, Marine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Plastic, Composite, Metal bonding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Cartridge &amp; Bulk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9A40E2-731F-A98B-3846-C06089CE44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7370" y="5845307"/>
            <a:ext cx="1505027" cy="8001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E8A599-1B48-F672-2C7C-7DACB12874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6040" y="5845307"/>
            <a:ext cx="1339919" cy="8191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DD322A-65A4-E045-CFC9-A7DAAFD69D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3667" y="5902459"/>
            <a:ext cx="1619333" cy="68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1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8B2690-D1FB-6546-C45F-794E7B59B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A4DF5A-26A4-7E48-AE1F-B52C737D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C50517E-11AC-4B46-7914-586646F0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708606"/>
            <a:ext cx="7614920" cy="12456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Advantages of MMA vs Rivets/Bolts</a:t>
            </a:r>
          </a:p>
        </p:txBody>
      </p:sp>
      <p:pic>
        <p:nvPicPr>
          <p:cNvPr id="8" name="Graphic 7" descr="Badge Follow with solid fill">
            <a:extLst>
              <a:ext uri="{FF2B5EF4-FFF2-40B4-BE49-F238E27FC236}">
                <a16:creationId xmlns:a16="http://schemas.microsoft.com/office/drawing/2014/main" id="{44540F5B-6749-8769-3A9E-91FD460EE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9650" y="1487475"/>
            <a:ext cx="1075859" cy="1075859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ED92EE28-4F55-7A62-471A-962CB2903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405" y="4171722"/>
            <a:ext cx="3434230" cy="18802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8D66A6-3BD4-A4B6-9877-8E46A56D9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9035" y="1761972"/>
            <a:ext cx="1075858" cy="6788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29742-9AA7-6D8D-CA39-7424EBD28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6954" y="2742878"/>
            <a:ext cx="2363600" cy="9158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F1D9A2-3A44-1724-2D44-8B71BD4C7374}"/>
              </a:ext>
            </a:extLst>
          </p:cNvPr>
          <p:cNvSpPr txBox="1"/>
          <p:nvPr/>
        </p:nvSpPr>
        <p:spPr>
          <a:xfrm>
            <a:off x="5161748" y="2096566"/>
            <a:ext cx="5016368" cy="4066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Uniform distribution of stress over the bond area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Eliminate damage to the structure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The bonded joint remains flexible to allow movements and reduce noise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Good fatigue resistance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Sealing and bonding in one step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Bolts, screws and rivets can become loose, fatigue and break.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accent6"/>
              </a:buClr>
              <a:buSzPct val="2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accent6"/>
              </a:buClr>
              <a:buSzPct val="2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300000"/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9663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56F6DC-E8B1-08F9-A013-EF22DAE84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9AB2C9-65F4-A52F-0810-3A9DEA26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1B7A0C-B023-089B-7F28-35B1EC60D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Marine Manufacturing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EAAECD-0E94-2E1C-8F7B-356652AAE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What </a:t>
            </a:r>
            <a:r>
              <a:rPr lang="en-US"/>
              <a:t>is the Marine </a:t>
            </a:r>
            <a:r>
              <a:rPr lang="en-US" dirty="0" err="1"/>
              <a:t>Mfg</a:t>
            </a:r>
            <a:r>
              <a:rPr lang="en-US" dirty="0"/>
              <a:t> Industry</a:t>
            </a:r>
          </a:p>
          <a:p>
            <a:pPr lvl="1"/>
            <a:r>
              <a:rPr lang="en-US" dirty="0"/>
              <a:t>Ship and Boat building, repairing and metal fabrication for maritime structures</a:t>
            </a:r>
          </a:p>
          <a:p>
            <a:r>
              <a:rPr lang="en-US" dirty="0"/>
              <a:t>Marine Manufacturing Standards in Europe</a:t>
            </a:r>
          </a:p>
          <a:p>
            <a:pPr lvl="1"/>
            <a:r>
              <a:rPr lang="en-US" dirty="0"/>
              <a:t>Recreational Craft Directive (RCD) </a:t>
            </a:r>
          </a:p>
          <a:p>
            <a:r>
              <a:rPr lang="en-US" dirty="0"/>
              <a:t># of Marine </a:t>
            </a:r>
            <a:r>
              <a:rPr lang="en-US" dirty="0" err="1"/>
              <a:t>Mfg</a:t>
            </a:r>
            <a:r>
              <a:rPr lang="en-US" dirty="0"/>
              <a:t> companies in Europe</a:t>
            </a:r>
          </a:p>
          <a:p>
            <a:pPr lvl="1"/>
            <a:r>
              <a:rPr lang="en-US" dirty="0"/>
              <a:t>3,600 Boatbuilders</a:t>
            </a:r>
          </a:p>
          <a:p>
            <a:pPr lvl="1"/>
            <a:r>
              <a:rPr lang="en-US" dirty="0"/>
              <a:t>5,000 Shipbuilders</a:t>
            </a:r>
          </a:p>
          <a:p>
            <a:r>
              <a:rPr lang="en-US" dirty="0"/>
              <a:t>Top Marine Manufacturers in Europe</a:t>
            </a:r>
          </a:p>
          <a:p>
            <a:pPr lvl="1"/>
            <a:r>
              <a:rPr lang="en-US" dirty="0" err="1"/>
              <a:t>Amel</a:t>
            </a:r>
            <a:r>
              <a:rPr lang="en-US" dirty="0"/>
              <a:t> Yachts – </a:t>
            </a:r>
            <a:r>
              <a:rPr lang="en-US" dirty="0" err="1"/>
              <a:t>Perigny</a:t>
            </a:r>
            <a:r>
              <a:rPr lang="en-US" dirty="0"/>
              <a:t>, France</a:t>
            </a:r>
          </a:p>
          <a:p>
            <a:pPr lvl="1"/>
            <a:r>
              <a:rPr lang="en-US" dirty="0" err="1"/>
              <a:t>Smartliner</a:t>
            </a:r>
            <a:r>
              <a:rPr lang="en-US" dirty="0"/>
              <a:t>/Southwest Yachts – Plymouth, UK</a:t>
            </a:r>
          </a:p>
          <a:p>
            <a:pPr lvl="1"/>
            <a:r>
              <a:rPr lang="en-US" dirty="0" err="1"/>
              <a:t>Jeanneau</a:t>
            </a:r>
            <a:r>
              <a:rPr lang="en-US" dirty="0"/>
              <a:t> – Les </a:t>
            </a:r>
            <a:r>
              <a:rPr lang="en-US" dirty="0" err="1"/>
              <a:t>Herbiers</a:t>
            </a:r>
            <a:r>
              <a:rPr lang="en-US" dirty="0"/>
              <a:t>, France</a:t>
            </a:r>
          </a:p>
          <a:p>
            <a:pPr lvl="1"/>
            <a:r>
              <a:rPr lang="en-US" dirty="0"/>
              <a:t>Ferretti Yachts – Ancona, Italy</a:t>
            </a:r>
          </a:p>
          <a:p>
            <a:pPr lvl="1"/>
            <a:r>
              <a:rPr lang="en-US" dirty="0" err="1"/>
              <a:t>Beneteau</a:t>
            </a:r>
            <a:r>
              <a:rPr lang="en-US" dirty="0"/>
              <a:t> – Saint-Gilles-Croix-de-Vie, France</a:t>
            </a: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11184C1-8848-B6BF-AF99-210DFBD88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3Q Operations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24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45BAEC-EE9E-9412-6C24-E2AF6F17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804138-E3F8-BEA4-5A6E-C0176083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C12041-4A25-1138-114B-76590BDE2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Marine </a:t>
            </a:r>
            <a:r>
              <a:rPr lang="en-US" dirty="0" err="1"/>
              <a:t>Mfg</a:t>
            </a:r>
            <a:r>
              <a:rPr lang="en-US" dirty="0"/>
              <a:t> Adhesive Requirements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67496-14E9-62BA-17A0-829D342723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Must withstand fresh and salt water</a:t>
            </a:r>
          </a:p>
          <a:p>
            <a:r>
              <a:rPr lang="en-US" dirty="0"/>
              <a:t>Must bond large structures</a:t>
            </a:r>
          </a:p>
          <a:p>
            <a:r>
              <a:rPr lang="en-US" dirty="0"/>
              <a:t>Must be able to handle large loads</a:t>
            </a:r>
          </a:p>
          <a:p>
            <a:r>
              <a:rPr lang="en-US" dirty="0"/>
              <a:t>Must offer structural flexibility (impact/vibration resistance)</a:t>
            </a:r>
          </a:p>
          <a:p>
            <a:r>
              <a:rPr lang="en-US" dirty="0"/>
              <a:t>Must be strong to maintain integrity in harsh conditions</a:t>
            </a:r>
          </a:p>
          <a:p>
            <a:r>
              <a:rPr lang="en-US" dirty="0"/>
              <a:t>Must be lightweight</a:t>
            </a:r>
          </a:p>
          <a:p>
            <a:r>
              <a:rPr lang="en-US" dirty="0"/>
              <a:t>Must enhance aesthetics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A35617B-D5D7-9365-8ED2-72E3A29C6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3Q Operations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159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AF1A8F-20C5-1B1C-1244-51AAA963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19FA83-1C7C-AFB9-E4E8-CEFD61433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2B71581-9B0B-DA83-BC40-9244DFF0B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Marine Applications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332806-853A-2195-2B3D-E7DE8CFAEE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Hull</a:t>
            </a:r>
          </a:p>
          <a:p>
            <a:r>
              <a:rPr lang="en-US" dirty="0"/>
              <a:t>Console assembly</a:t>
            </a:r>
          </a:p>
          <a:p>
            <a:r>
              <a:rPr lang="en-US" dirty="0"/>
              <a:t>Strakes</a:t>
            </a:r>
          </a:p>
          <a:p>
            <a:r>
              <a:rPr lang="en-US" dirty="0"/>
              <a:t>Mounting Hardware</a:t>
            </a:r>
          </a:p>
          <a:p>
            <a:r>
              <a:rPr lang="en-US" dirty="0" err="1"/>
              <a:t>Transome</a:t>
            </a:r>
            <a:endParaRPr lang="en-US" dirty="0"/>
          </a:p>
          <a:p>
            <a:r>
              <a:rPr lang="en-US" dirty="0"/>
              <a:t>Window frame</a:t>
            </a:r>
          </a:p>
          <a:p>
            <a:r>
              <a:rPr lang="en-US" dirty="0"/>
              <a:t>Flooring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0693EC8-FA88-4ECD-19D9-79C04A652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3Q Operations Review</a:t>
            </a:r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84CCDF6-EC82-912B-B310-96561F9E4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41" y="1844032"/>
            <a:ext cx="6293391" cy="3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360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35C830ADDB074E9887C715A30B448B" ma:contentTypeVersion="26" ma:contentTypeDescription="Create a new document." ma:contentTypeScope="" ma:versionID="b0787b475ba5a3a1ff4b402f458376fb">
  <xsd:schema xmlns:xsd="http://www.w3.org/2001/XMLSchema" xmlns:xs="http://www.w3.org/2001/XMLSchema" xmlns:p="http://schemas.microsoft.com/office/2006/metadata/properties" xmlns:ns2="5f9b6599-6786-4f36-930d-29d3d8b9b385" xmlns:ns3="b6fd84c5-3b13-47bd-a2d6-824205e5582d" targetNamespace="http://schemas.microsoft.com/office/2006/metadata/properties" ma:root="true" ma:fieldsID="0f47f9f5acda21ce02eb3c71abf496a6" ns2:_="" ns3:_="">
    <xsd:import namespace="5f9b6599-6786-4f36-930d-29d3d8b9b385"/>
    <xsd:import namespace="b6fd84c5-3b13-47bd-a2d6-824205e558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Reviewed" minOccurs="0"/>
                <xsd:element ref="ns2:MediaServiceObjectDetectorVersions" minOccurs="0"/>
                <xsd:element ref="ns2:MediaServiceSearchProperties" minOccurs="0"/>
                <xsd:element ref="ns2:Number" minOccurs="0"/>
                <xsd:element ref="ns2:type" minOccurs="0"/>
                <xsd:element ref="ns2:MediaServiceBillingMetadata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b6599-6786-4f36-930d-29d3d8b9b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c60b22c-5190-4adc-b525-90f9ba9b93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Reviewed" ma:index="24" nillable="true" ma:displayName="Reviewed" ma:format="Dropdown" ma:internalName="Reviewed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umber" ma:index="27" nillable="true" ma:displayName="Number" ma:format="Dropdown" ma:internalName="Number" ma:percentage="FALSE">
      <xsd:simpleType>
        <xsd:restriction base="dms:Number"/>
      </xsd:simpleType>
    </xsd:element>
    <xsd:element name="type" ma:index="28" nillable="true" ma:displayName="type" ma:format="Thumbnail" ma:internalName="type">
      <xsd:simpleType>
        <xsd:restriction base="dms:Unknown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d84c5-3b13-47bd-a2d6-824205e5582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e35a03b-7460-4787-a6bb-7715597e9b37}" ma:internalName="TaxCatchAll" ma:showField="CatchAllData" ma:web="b6fd84c5-3b13-47bd-a2d6-824205e558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fd84c5-3b13-47bd-a2d6-824205e5582d" xsi:nil="true"/>
    <lcf76f155ced4ddcb4097134ff3c332f xmlns="5f9b6599-6786-4f36-930d-29d3d8b9b385">
      <Terms xmlns="http://schemas.microsoft.com/office/infopath/2007/PartnerControls"/>
    </lcf76f155ced4ddcb4097134ff3c332f>
    <type xmlns="5f9b6599-6786-4f36-930d-29d3d8b9b385" xsi:nil="true"/>
    <Number xmlns="5f9b6599-6786-4f36-930d-29d3d8b9b385" xsi:nil="true"/>
    <Reviewed xmlns="5f9b6599-6786-4f36-930d-29d3d8b9b385" xsi:nil="true"/>
    <_dlc_DocId xmlns="b6fd84c5-3b13-47bd-a2d6-824205e5582d">S23K3ADJ7FV7-381915012-948863</_dlc_DocId>
    <_dlc_DocIdUrl xmlns="b6fd84c5-3b13-47bd-a2d6-824205e5582d">
      <Url>https://ipscorp.sharepoint.com/sites/IPSAdhesives/_layouts/15/DocIdRedir.aspx?ID=S23K3ADJ7FV7-381915012-948863</Url>
      <Description>S23K3ADJ7FV7-381915012-948863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D3275C8-0C5C-40B4-8D9D-9DAA9A7FF097}"/>
</file>

<file path=customXml/itemProps2.xml><?xml version="1.0" encoding="utf-8"?>
<ds:datastoreItem xmlns:ds="http://schemas.openxmlformats.org/officeDocument/2006/customXml" ds:itemID="{08305202-2F61-4BCD-A81E-F16B49CA19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E3212F-EBEE-48CD-990E-9793DADD1E70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b6fd84c5-3b13-47bd-a2d6-824205e5582d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5f9b6599-6786-4f36-930d-29d3d8b9b385"/>
  </ds:schemaRefs>
</ds:datastoreItem>
</file>

<file path=customXml/itemProps4.xml><?xml version="1.0" encoding="utf-8"?>
<ds:datastoreItem xmlns:ds="http://schemas.openxmlformats.org/officeDocument/2006/customXml" ds:itemID="{360F591E-F9DB-4D72-B0F9-2FE69C35C2C1}"/>
</file>

<file path=docProps/app.xml><?xml version="1.0" encoding="utf-8"?>
<Properties xmlns="http://schemas.openxmlformats.org/officeDocument/2006/extended-properties" xmlns:vt="http://schemas.openxmlformats.org/officeDocument/2006/docPropsVTypes">
  <TotalTime>19931</TotalTime>
  <Words>700</Words>
  <Application>Microsoft Office PowerPoint</Application>
  <PresentationFormat>Widescreen</PresentationFormat>
  <Paragraphs>160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3M Circular TT Bold</vt:lpstr>
      <vt:lpstr>Arial</vt:lpstr>
      <vt:lpstr>Calibri</vt:lpstr>
      <vt:lpstr>Calibri Light</vt:lpstr>
      <vt:lpstr>Symbol</vt:lpstr>
      <vt:lpstr>Wingdings</vt:lpstr>
      <vt:lpstr>Office Theme</vt:lpstr>
      <vt:lpstr>MMA Adhesives in Marine Manufacturing </vt:lpstr>
      <vt:lpstr>PowerPoint Presentation</vt:lpstr>
      <vt:lpstr>IPS Adhesives, part of IPS Corporation</vt:lpstr>
      <vt:lpstr>PowerPoint Presentation</vt:lpstr>
      <vt:lpstr>PowerPoint Presentation</vt:lpstr>
      <vt:lpstr>Advantages of MMA vs Rivets/Bolts</vt:lpstr>
      <vt:lpstr>Intro to Marine Manufacturing</vt:lpstr>
      <vt:lpstr>Marine Mfg Adhesive Requirements</vt:lpstr>
      <vt:lpstr>Marine Applications</vt:lpstr>
      <vt:lpstr>PowerPoint Presentation</vt:lpstr>
      <vt:lpstr>PowerPoint Presentation</vt:lpstr>
      <vt:lpstr>PowerPoint Presentation</vt:lpstr>
      <vt:lpstr>PowerPoint Presentation</vt:lpstr>
      <vt:lpstr>Distributor Insight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Jodi Allen</dc:creator>
  <cp:lastModifiedBy>Linwood Herndon</cp:lastModifiedBy>
  <cp:revision>49</cp:revision>
  <dcterms:created xsi:type="dcterms:W3CDTF">2019-04-09T19:36:24Z</dcterms:created>
  <dcterms:modified xsi:type="dcterms:W3CDTF">2025-05-07T01:13:46Z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0x0101004A35C830ADDB074E9887C715A30B448B</vt:lpwstr>
  </property>
  <property fmtid="{D5CDD505-2E9C-101B-9397-08002B2CF9AE}" pid="3" name="MediaServiceImageTags">
    <vt:lpwstr/>
  </property>
  <property fmtid="{D5CDD505-2E9C-101B-9397-08002B2CF9AE}" pid="4" name="_dlc_DocIdItemGuid">
    <vt:lpwstr>2a935412-f8c6-433b-bb59-ca3dec666a38</vt:lpwstr>
  </property>
</Properties>
</file>