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AA_E9D84B0E.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6" r:id="rId5"/>
  </p:sldMasterIdLst>
  <p:notesMasterIdLst>
    <p:notesMasterId r:id="rId24"/>
  </p:notesMasterIdLst>
  <p:sldIdLst>
    <p:sldId id="415" r:id="rId6"/>
    <p:sldId id="433" r:id="rId7"/>
    <p:sldId id="416" r:id="rId8"/>
    <p:sldId id="417" r:id="rId9"/>
    <p:sldId id="435" r:id="rId10"/>
    <p:sldId id="418" r:id="rId11"/>
    <p:sldId id="419" r:id="rId12"/>
    <p:sldId id="422" r:id="rId13"/>
    <p:sldId id="421" r:id="rId14"/>
    <p:sldId id="423" r:id="rId15"/>
    <p:sldId id="424" r:id="rId16"/>
    <p:sldId id="426" r:id="rId17"/>
    <p:sldId id="427" r:id="rId18"/>
    <p:sldId id="428" r:id="rId19"/>
    <p:sldId id="429" r:id="rId20"/>
    <p:sldId id="430" r:id="rId21"/>
    <p:sldId id="431" r:id="rId22"/>
    <p:sldId id="43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42C945-55BA-CF1F-B95D-7CE7624FB582}" name="Laura May" initials="LM" userId="S::laura.may@ipsadhesives.com::8217ac88-5644-45f2-92c0-9d20a3ac5c4f" providerId="AD"/>
  <p188:author id="{B5DC76A0-5A4C-5924-C7B5-4CE03C1AC0E6}" name="Jim Duff" initials="JD" userId="S::Jim.Duff@ipsadhesives.com::0b4466bb-79f0-4143-94a8-9e7edf580020" providerId="AD"/>
  <p188:author id="{0F219FA8-9B21-5805-23D2-F9985F485CD4}" name="Rachel Trumbo" initials="RT" userId="S::rachel.trumbo@ipsadhesives.com::1fce71ba-a1b1-4baa-b8b5-6c8ef9dc172b" providerId="AD"/>
  <p188:author id="{D12700CA-A342-B19E-3478-75685B57DE0F}" name="Andy Pace" initials="AP" userId="S::andy.pace@ipsadhesives.com::2f0911fc-7f9d-4b7e-bc41-60b31038344d" providerId="AD"/>
  <p188:author id="{A3DF94D0-8F01-5BAB-15A9-16443A7071C0}" name="Laura May" initials="LM" userId="S::Laura.May@ipsadhesives.com::8217ac88-5644-45f2-92c0-9d20a3ac5c4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93F27B-7A7D-43A2-85F0-B82B095C606F}" v="980" dt="2024-12-09T16:30:06.6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64" autoAdjust="0"/>
  </p:normalViewPr>
  <p:slideViewPr>
    <p:cSldViewPr snapToGrid="0">
      <p:cViewPr varScale="1">
        <p:scale>
          <a:sx n="63" d="100"/>
          <a:sy n="63" d="100"/>
        </p:scale>
        <p:origin x="1332" y="7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customXml" Target="../customXml/item4.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m Duff" userId="0b4466bb-79f0-4143-94a8-9e7edf580020" providerId="ADAL" clId="{1393F27B-7A7D-43A2-85F0-B82B095C606F}"/>
    <pc:docChg chg="undo custSel modSld">
      <pc:chgData name="Jim Duff" userId="0b4466bb-79f0-4143-94a8-9e7edf580020" providerId="ADAL" clId="{1393F27B-7A7D-43A2-85F0-B82B095C606F}" dt="2024-12-09T16:32:34.287" v="3571" actId="20577"/>
      <pc:docMkLst>
        <pc:docMk/>
      </pc:docMkLst>
      <pc:sldChg chg="modSp mod">
        <pc:chgData name="Jim Duff" userId="0b4466bb-79f0-4143-94a8-9e7edf580020" providerId="ADAL" clId="{1393F27B-7A7D-43A2-85F0-B82B095C606F}" dt="2024-12-09T16:32:34.287" v="3571" actId="20577"/>
        <pc:sldMkLst>
          <pc:docMk/>
          <pc:sldMk cId="729667786" sldId="415"/>
        </pc:sldMkLst>
        <pc:spChg chg="mod">
          <ac:chgData name="Jim Duff" userId="0b4466bb-79f0-4143-94a8-9e7edf580020" providerId="ADAL" clId="{1393F27B-7A7D-43A2-85F0-B82B095C606F}" dt="2024-12-09T16:32:34.287" v="3571" actId="20577"/>
          <ac:spMkLst>
            <pc:docMk/>
            <pc:sldMk cId="729667786" sldId="415"/>
            <ac:spMk id="3" creationId="{29B10B58-A7D9-9FA5-C854-B4BA9FBFE983}"/>
          </ac:spMkLst>
        </pc:spChg>
      </pc:sldChg>
      <pc:sldChg chg="modSp mod modNotesTx">
        <pc:chgData name="Jim Duff" userId="0b4466bb-79f0-4143-94a8-9e7edf580020" providerId="ADAL" clId="{1393F27B-7A7D-43A2-85F0-B82B095C606F}" dt="2024-12-09T15:04:29.114" v="1997" actId="1036"/>
        <pc:sldMkLst>
          <pc:docMk/>
          <pc:sldMk cId="434899301" sldId="417"/>
        </pc:sldMkLst>
        <pc:picChg chg="mod">
          <ac:chgData name="Jim Duff" userId="0b4466bb-79f0-4143-94a8-9e7edf580020" providerId="ADAL" clId="{1393F27B-7A7D-43A2-85F0-B82B095C606F}" dt="2024-12-09T15:04:29.114" v="1997" actId="1036"/>
          <ac:picMkLst>
            <pc:docMk/>
            <pc:sldMk cId="434899301" sldId="417"/>
            <ac:picMk id="4" creationId="{B12742A4-96C0-30E9-B751-254112A90782}"/>
          </ac:picMkLst>
        </pc:picChg>
      </pc:sldChg>
      <pc:sldChg chg="modSp mod modCm">
        <pc:chgData name="Jim Duff" userId="0b4466bb-79f0-4143-94a8-9e7edf580020" providerId="ADAL" clId="{1393F27B-7A7D-43A2-85F0-B82B095C606F}" dt="2024-11-21T19:21:23.640" v="489"/>
        <pc:sldMkLst>
          <pc:docMk/>
          <pc:sldMk cId="767327744" sldId="419"/>
        </pc:sldMkLst>
        <pc:spChg chg="mod">
          <ac:chgData name="Jim Duff" userId="0b4466bb-79f0-4143-94a8-9e7edf580020" providerId="ADAL" clId="{1393F27B-7A7D-43A2-85F0-B82B095C606F}" dt="2024-11-21T19:21:01.444" v="488" actId="20577"/>
          <ac:spMkLst>
            <pc:docMk/>
            <pc:sldMk cId="767327744" sldId="419"/>
            <ac:spMk id="5" creationId="{8C03A1EE-732D-D09B-BCF7-0AC50B85CA62}"/>
          </ac:spMkLst>
        </pc:spChg>
        <pc:extLst>
          <p:ext xmlns:p="http://schemas.openxmlformats.org/presentationml/2006/main" uri="{D6D511B9-2390-475A-947B-AFAB55BFBCF1}">
            <pc226:cmChg xmlns:pc226="http://schemas.microsoft.com/office/powerpoint/2022/06/main/command" chg="">
              <pc226:chgData name="Jim Duff" userId="0b4466bb-79f0-4143-94a8-9e7edf580020" providerId="ADAL" clId="{1393F27B-7A7D-43A2-85F0-B82B095C606F}" dt="2024-11-21T19:21:23.640" v="489"/>
              <pc2:cmMkLst xmlns:pc2="http://schemas.microsoft.com/office/powerpoint/2019/9/main/command">
                <pc:docMk/>
                <pc:sldMk cId="767327744" sldId="419"/>
                <pc2:cmMk id="{44E3B6DD-BC2C-4CB9-8E1E-BE818FDA2B1D}"/>
              </pc2:cmMkLst>
              <pc226:cmRplyChg chg="add">
                <pc226:chgData name="Jim Duff" userId="0b4466bb-79f0-4143-94a8-9e7edf580020" providerId="ADAL" clId="{1393F27B-7A7D-43A2-85F0-B82B095C606F}" dt="2024-11-21T19:21:23.640" v="489"/>
                <pc2:cmRplyMkLst xmlns:pc2="http://schemas.microsoft.com/office/powerpoint/2019/9/main/command">
                  <pc:docMk/>
                  <pc:sldMk cId="767327744" sldId="419"/>
                  <pc2:cmMk id="{44E3B6DD-BC2C-4CB9-8E1E-BE818FDA2B1D}"/>
                  <pc2:cmRplyMk id="{468CBEEA-27EB-4118-AC30-4D84554E99F6}"/>
                </pc2:cmRplyMkLst>
              </pc226:cmRplyChg>
            </pc226:cmChg>
          </p:ext>
        </pc:extLst>
      </pc:sldChg>
      <pc:sldChg chg="addSp delSp modSp mod delCm modNotesTx">
        <pc:chgData name="Jim Duff" userId="0b4466bb-79f0-4143-94a8-9e7edf580020" providerId="ADAL" clId="{1393F27B-7A7D-43A2-85F0-B82B095C606F}" dt="2024-12-09T15:20:03.388" v="2689" actId="20577"/>
        <pc:sldMkLst>
          <pc:docMk/>
          <pc:sldMk cId="303496285" sldId="421"/>
        </pc:sldMkLst>
        <pc:spChg chg="mod">
          <ac:chgData name="Jim Duff" userId="0b4466bb-79f0-4143-94a8-9e7edf580020" providerId="ADAL" clId="{1393F27B-7A7D-43A2-85F0-B82B095C606F}" dt="2024-12-09T15:16:52.976" v="2339" actId="207"/>
          <ac:spMkLst>
            <pc:docMk/>
            <pc:sldMk cId="303496285" sldId="421"/>
            <ac:spMk id="20" creationId="{BCADFC34-F38E-D8C8-2A80-1680A0832F46}"/>
          </ac:spMkLst>
        </pc:spChg>
        <pc:picChg chg="add mod">
          <ac:chgData name="Jim Duff" userId="0b4466bb-79f0-4143-94a8-9e7edf580020" providerId="ADAL" clId="{1393F27B-7A7D-43A2-85F0-B82B095C606F}" dt="2024-12-09T15:15:49.610" v="2316" actId="1036"/>
          <ac:picMkLst>
            <pc:docMk/>
            <pc:sldMk cId="303496285" sldId="421"/>
            <ac:picMk id="4" creationId="{2CE3DF27-FB17-D543-FA89-456BA548A9BC}"/>
          </ac:picMkLst>
        </pc:picChg>
        <pc:picChg chg="add mod">
          <ac:chgData name="Jim Duff" userId="0b4466bb-79f0-4143-94a8-9e7edf580020" providerId="ADAL" clId="{1393F27B-7A7D-43A2-85F0-B82B095C606F}" dt="2024-11-21T19:27:36.691" v="603"/>
          <ac:picMkLst>
            <pc:docMk/>
            <pc:sldMk cId="303496285" sldId="421"/>
            <ac:picMk id="6" creationId="{B9CE533A-0220-204F-A9AE-8B9C64FC8DF2}"/>
          </ac:picMkLst>
        </pc:picChg>
        <pc:picChg chg="add del mod">
          <ac:chgData name="Jim Duff" userId="0b4466bb-79f0-4143-94a8-9e7edf580020" providerId="ADAL" clId="{1393F27B-7A7D-43A2-85F0-B82B095C606F}" dt="2024-11-21T19:28:53.609" v="609" actId="478"/>
          <ac:picMkLst>
            <pc:docMk/>
            <pc:sldMk cId="303496285" sldId="421"/>
            <ac:picMk id="8" creationId="{A6136065-8687-AE40-B5FB-CBC5C4AC4EC0}"/>
          </ac:picMkLst>
        </pc:picChg>
        <pc:picChg chg="add mod">
          <ac:chgData name="Jim Duff" userId="0b4466bb-79f0-4143-94a8-9e7edf580020" providerId="ADAL" clId="{1393F27B-7A7D-43A2-85F0-B82B095C606F}" dt="2024-11-21T19:28:59.823" v="614"/>
          <ac:picMkLst>
            <pc:docMk/>
            <pc:sldMk cId="303496285" sldId="421"/>
            <ac:picMk id="10" creationId="{88F7ECDD-06FB-FB48-D4FA-BC7442BD31F7}"/>
          </ac:picMkLst>
        </pc:picChg>
        <pc:picChg chg="add mod">
          <ac:chgData name="Jim Duff" userId="0b4466bb-79f0-4143-94a8-9e7edf580020" providerId="ADAL" clId="{1393F27B-7A7D-43A2-85F0-B82B095C606F}" dt="2024-11-21T19:30:01.202" v="621"/>
          <ac:picMkLst>
            <pc:docMk/>
            <pc:sldMk cId="303496285" sldId="421"/>
            <ac:picMk id="12" creationId="{C794AD55-F2C4-9565-FBFA-5A36000D1AE4}"/>
          </ac:picMkLst>
        </pc:picChg>
        <pc:picChg chg="add mod">
          <ac:chgData name="Jim Duff" userId="0b4466bb-79f0-4143-94a8-9e7edf580020" providerId="ADAL" clId="{1393F27B-7A7D-43A2-85F0-B82B095C606F}" dt="2024-12-09T15:15:56.053" v="2333" actId="1036"/>
          <ac:picMkLst>
            <pc:docMk/>
            <pc:sldMk cId="303496285" sldId="421"/>
            <ac:picMk id="14" creationId="{032FBCD0-00F1-2B13-108F-7A5D51B4C251}"/>
          </ac:picMkLst>
        </pc:picChg>
        <pc:extLst>
          <p:ext xmlns:p="http://schemas.openxmlformats.org/presentationml/2006/main" uri="{D6D511B9-2390-475A-947B-AFAB55BFBCF1}">
            <pc226:cmChg xmlns:pc226="http://schemas.microsoft.com/office/powerpoint/2022/06/main/command" chg="del">
              <pc226:chgData name="Jim Duff" userId="0b4466bb-79f0-4143-94a8-9e7edf580020" providerId="ADAL" clId="{1393F27B-7A7D-43A2-85F0-B82B095C606F}" dt="2024-12-09T15:16:44.003" v="2338"/>
              <pc2:cmMkLst xmlns:pc2="http://schemas.microsoft.com/office/powerpoint/2019/9/main/command">
                <pc:docMk/>
                <pc:sldMk cId="303496285" sldId="421"/>
                <pc2:cmMk id="{CCEBC1ED-D81E-44CD-85F8-71E85D5C23A6}"/>
              </pc2:cmMkLst>
            </pc226:cmChg>
          </p:ext>
        </pc:extLst>
      </pc:sldChg>
      <pc:sldChg chg="addSp delSp modSp mod modAnim modNotesTx">
        <pc:chgData name="Jim Duff" userId="0b4466bb-79f0-4143-94a8-9e7edf580020" providerId="ADAL" clId="{1393F27B-7A7D-43A2-85F0-B82B095C606F}" dt="2024-12-09T16:30:25.799" v="3534" actId="1076"/>
        <pc:sldMkLst>
          <pc:docMk/>
          <pc:sldMk cId="1197447091" sldId="423"/>
        </pc:sldMkLst>
        <pc:spChg chg="del">
          <ac:chgData name="Jim Duff" userId="0b4466bb-79f0-4143-94a8-9e7edf580020" providerId="ADAL" clId="{1393F27B-7A7D-43A2-85F0-B82B095C606F}" dt="2024-12-09T16:29:24.146" v="3528" actId="478"/>
          <ac:spMkLst>
            <pc:docMk/>
            <pc:sldMk cId="1197447091" sldId="423"/>
            <ac:spMk id="7" creationId="{5EBB875F-2E90-D158-E673-2609664D4656}"/>
          </ac:spMkLst>
        </pc:spChg>
        <pc:picChg chg="add mod">
          <ac:chgData name="Jim Duff" userId="0b4466bb-79f0-4143-94a8-9e7edf580020" providerId="ADAL" clId="{1393F27B-7A7D-43A2-85F0-B82B095C606F}" dt="2024-12-09T16:30:25.799" v="3534" actId="1076"/>
          <ac:picMkLst>
            <pc:docMk/>
            <pc:sldMk cId="1197447091" sldId="423"/>
            <ac:picMk id="3" creationId="{6E2027D6-99E6-F229-9570-F86A923556F6}"/>
          </ac:picMkLst>
        </pc:picChg>
      </pc:sldChg>
      <pc:sldChg chg="addSp delSp modSp mod modNotesTx">
        <pc:chgData name="Jim Duff" userId="0b4466bb-79f0-4143-94a8-9e7edf580020" providerId="ADAL" clId="{1393F27B-7A7D-43A2-85F0-B82B095C606F}" dt="2024-12-09T16:02:04.477" v="3469" actId="20577"/>
        <pc:sldMkLst>
          <pc:docMk/>
          <pc:sldMk cId="3923266318" sldId="426"/>
        </pc:sldMkLst>
        <pc:spChg chg="del">
          <ac:chgData name="Jim Duff" userId="0b4466bb-79f0-4143-94a8-9e7edf580020" providerId="ADAL" clId="{1393F27B-7A7D-43A2-85F0-B82B095C606F}" dt="2024-12-09T14:24:57.131" v="1468" actId="478"/>
          <ac:spMkLst>
            <pc:docMk/>
            <pc:sldMk cId="3923266318" sldId="426"/>
            <ac:spMk id="6" creationId="{B25E633F-D27B-CA5F-5364-B2BFD366273C}"/>
          </ac:spMkLst>
        </pc:spChg>
        <pc:graphicFrameChg chg="mod">
          <ac:chgData name="Jim Duff" userId="0b4466bb-79f0-4143-94a8-9e7edf580020" providerId="ADAL" clId="{1393F27B-7A7D-43A2-85F0-B82B095C606F}" dt="2024-12-09T15:58:42.571" v="2894" actId="20577"/>
          <ac:graphicFrameMkLst>
            <pc:docMk/>
            <pc:sldMk cId="3923266318" sldId="426"/>
            <ac:graphicFrameMk id="5" creationId="{3AFD41AC-DAA3-A735-6C84-1A96A04A0A0D}"/>
          </ac:graphicFrameMkLst>
        </pc:graphicFrameChg>
        <pc:picChg chg="add del mod">
          <ac:chgData name="Jim Duff" userId="0b4466bb-79f0-4143-94a8-9e7edf580020" providerId="ADAL" clId="{1393F27B-7A7D-43A2-85F0-B82B095C606F}" dt="2024-12-09T14:34:36.328" v="1594" actId="478"/>
          <ac:picMkLst>
            <pc:docMk/>
            <pc:sldMk cId="3923266318" sldId="426"/>
            <ac:picMk id="4" creationId="{2F4560A1-49F6-3588-14A4-82D4A4D3B958}"/>
          </ac:picMkLst>
        </pc:picChg>
        <pc:picChg chg="add del mod">
          <ac:chgData name="Jim Duff" userId="0b4466bb-79f0-4143-94a8-9e7edf580020" providerId="ADAL" clId="{1393F27B-7A7D-43A2-85F0-B82B095C606F}" dt="2024-12-09T15:39:12.982" v="2714" actId="22"/>
          <ac:picMkLst>
            <pc:docMk/>
            <pc:sldMk cId="3923266318" sldId="426"/>
            <ac:picMk id="8" creationId="{054F41A8-1572-023D-2C52-C50D832FECC6}"/>
          </ac:picMkLst>
        </pc:picChg>
        <pc:picChg chg="add mod">
          <ac:chgData name="Jim Duff" userId="0b4466bb-79f0-4143-94a8-9e7edf580020" providerId="ADAL" clId="{1393F27B-7A7D-43A2-85F0-B82B095C606F}" dt="2024-12-09T15:40:46.502" v="2721"/>
          <ac:picMkLst>
            <pc:docMk/>
            <pc:sldMk cId="3923266318" sldId="426"/>
            <ac:picMk id="10" creationId="{AA2D484D-B930-1EE8-BCF5-EE08A1EEFA91}"/>
          </ac:picMkLst>
        </pc:picChg>
        <pc:picChg chg="add mod">
          <ac:chgData name="Jim Duff" userId="0b4466bb-79f0-4143-94a8-9e7edf580020" providerId="ADAL" clId="{1393F27B-7A7D-43A2-85F0-B82B095C606F}" dt="2024-12-09T15:46:16.044" v="2736" actId="1076"/>
          <ac:picMkLst>
            <pc:docMk/>
            <pc:sldMk cId="3923266318" sldId="426"/>
            <ac:picMk id="12" creationId="{0A37F06C-661F-B531-E359-97339D64D455}"/>
          </ac:picMkLst>
        </pc:picChg>
        <pc:picChg chg="add mod">
          <ac:chgData name="Jim Duff" userId="0b4466bb-79f0-4143-94a8-9e7edf580020" providerId="ADAL" clId="{1393F27B-7A7D-43A2-85F0-B82B095C606F}" dt="2024-12-09T15:48:06.321" v="2747" actId="1076"/>
          <ac:picMkLst>
            <pc:docMk/>
            <pc:sldMk cId="3923266318" sldId="426"/>
            <ac:picMk id="14" creationId="{DE06B6C3-5521-8CF5-F228-8F553F6191FB}"/>
          </ac:picMkLst>
        </pc:picChg>
        <pc:picChg chg="add mod">
          <ac:chgData name="Jim Duff" userId="0b4466bb-79f0-4143-94a8-9e7edf580020" providerId="ADAL" clId="{1393F27B-7A7D-43A2-85F0-B82B095C606F}" dt="2024-12-09T15:53:58.241" v="2834" actId="1076"/>
          <ac:picMkLst>
            <pc:docMk/>
            <pc:sldMk cId="3923266318" sldId="426"/>
            <ac:picMk id="15" creationId="{BBE621C3-B739-5A63-0E67-FD31BFA99478}"/>
          </ac:picMkLst>
        </pc:picChg>
        <pc:picChg chg="add mod">
          <ac:chgData name="Jim Duff" userId="0b4466bb-79f0-4143-94a8-9e7edf580020" providerId="ADAL" clId="{1393F27B-7A7D-43A2-85F0-B82B095C606F}" dt="2024-12-09T15:57:41.286" v="2886" actId="1037"/>
          <ac:picMkLst>
            <pc:docMk/>
            <pc:sldMk cId="3923266318" sldId="426"/>
            <ac:picMk id="16" creationId="{67D69A33-ACA2-8E27-5504-341BAFF01CFA}"/>
          </ac:picMkLst>
        </pc:picChg>
      </pc:sldChg>
      <pc:sldChg chg="addSp delSp modSp mod modNotesTx">
        <pc:chgData name="Jim Duff" userId="0b4466bb-79f0-4143-94a8-9e7edf580020" providerId="ADAL" clId="{1393F27B-7A7D-43A2-85F0-B82B095C606F}" dt="2024-12-09T15:02:24.428" v="1988" actId="20577"/>
        <pc:sldMkLst>
          <pc:docMk/>
          <pc:sldMk cId="4021693937" sldId="427"/>
        </pc:sldMkLst>
        <pc:spChg chg="mod">
          <ac:chgData name="Jim Duff" userId="0b4466bb-79f0-4143-94a8-9e7edf580020" providerId="ADAL" clId="{1393F27B-7A7D-43A2-85F0-B82B095C606F}" dt="2024-12-09T14:56:36.409" v="1724" actId="1076"/>
          <ac:spMkLst>
            <pc:docMk/>
            <pc:sldMk cId="4021693937" sldId="427"/>
            <ac:spMk id="2" creationId="{1D2AD4F2-38DA-454D-2313-D905F6B2DB61}"/>
          </ac:spMkLst>
        </pc:spChg>
        <pc:spChg chg="del mod">
          <ac:chgData name="Jim Duff" userId="0b4466bb-79f0-4143-94a8-9e7edf580020" providerId="ADAL" clId="{1393F27B-7A7D-43A2-85F0-B82B095C606F}" dt="2024-12-09T14:56:07.737" v="1707" actId="478"/>
          <ac:spMkLst>
            <pc:docMk/>
            <pc:sldMk cId="4021693937" sldId="427"/>
            <ac:spMk id="4" creationId="{608499F4-EC4F-3C3B-26EE-0D3416EB8EB1}"/>
          </ac:spMkLst>
        </pc:spChg>
        <pc:spChg chg="del">
          <ac:chgData name="Jim Duff" userId="0b4466bb-79f0-4143-94a8-9e7edf580020" providerId="ADAL" clId="{1393F27B-7A7D-43A2-85F0-B82B095C606F}" dt="2024-12-09T14:55:57.948" v="1706" actId="478"/>
          <ac:spMkLst>
            <pc:docMk/>
            <pc:sldMk cId="4021693937" sldId="427"/>
            <ac:spMk id="5" creationId="{6E2A88ED-1F9E-90A1-C91A-003FB558FD9F}"/>
          </ac:spMkLst>
        </pc:spChg>
        <pc:spChg chg="mod">
          <ac:chgData name="Jim Duff" userId="0b4466bb-79f0-4143-94a8-9e7edf580020" providerId="ADAL" clId="{1393F27B-7A7D-43A2-85F0-B82B095C606F}" dt="2024-12-09T14:57:51.149" v="1813" actId="1076"/>
          <ac:spMkLst>
            <pc:docMk/>
            <pc:sldMk cId="4021693937" sldId="427"/>
            <ac:spMk id="6" creationId="{6F8C9D5D-728C-CB59-AE76-3D6F1FFA0E48}"/>
          </ac:spMkLst>
        </pc:spChg>
        <pc:spChg chg="del mod">
          <ac:chgData name="Jim Duff" userId="0b4466bb-79f0-4143-94a8-9e7edf580020" providerId="ADAL" clId="{1393F27B-7A7D-43A2-85F0-B82B095C606F}" dt="2024-12-09T14:40:34.943" v="1698" actId="478"/>
          <ac:spMkLst>
            <pc:docMk/>
            <pc:sldMk cId="4021693937" sldId="427"/>
            <ac:spMk id="8" creationId="{E2FED9F0-786A-1A64-C0EC-D15D8DCB2111}"/>
          </ac:spMkLst>
        </pc:spChg>
        <pc:spChg chg="del">
          <ac:chgData name="Jim Duff" userId="0b4466bb-79f0-4143-94a8-9e7edf580020" providerId="ADAL" clId="{1393F27B-7A7D-43A2-85F0-B82B095C606F}" dt="2024-12-09T14:40:29.877" v="1696" actId="478"/>
          <ac:spMkLst>
            <pc:docMk/>
            <pc:sldMk cId="4021693937" sldId="427"/>
            <ac:spMk id="9" creationId="{005120DB-22AC-CEBA-AD33-68AC58F4A4C4}"/>
          </ac:spMkLst>
        </pc:spChg>
        <pc:spChg chg="del">
          <ac:chgData name="Jim Duff" userId="0b4466bb-79f0-4143-94a8-9e7edf580020" providerId="ADAL" clId="{1393F27B-7A7D-43A2-85F0-B82B095C606F}" dt="2024-12-09T14:38:52.202" v="1695" actId="478"/>
          <ac:spMkLst>
            <pc:docMk/>
            <pc:sldMk cId="4021693937" sldId="427"/>
            <ac:spMk id="10" creationId="{1A7363AE-A5A1-7475-9C72-EFCA0D123CC0}"/>
          </ac:spMkLst>
        </pc:spChg>
        <pc:spChg chg="add mod">
          <ac:chgData name="Jim Duff" userId="0b4466bb-79f0-4143-94a8-9e7edf580020" providerId="ADAL" clId="{1393F27B-7A7D-43A2-85F0-B82B095C606F}" dt="2024-12-09T15:00:47.902" v="1837" actId="20577"/>
          <ac:spMkLst>
            <pc:docMk/>
            <pc:sldMk cId="4021693937" sldId="427"/>
            <ac:spMk id="15" creationId="{06F83B82-5567-FA2C-930B-48DB6B7FD016}"/>
          </ac:spMkLst>
        </pc:spChg>
        <pc:picChg chg="mod">
          <ac:chgData name="Jim Duff" userId="0b4466bb-79f0-4143-94a8-9e7edf580020" providerId="ADAL" clId="{1393F27B-7A7D-43A2-85F0-B82B095C606F}" dt="2024-12-09T14:57:55.001" v="1814" actId="1076"/>
          <ac:picMkLst>
            <pc:docMk/>
            <pc:sldMk cId="4021693937" sldId="427"/>
            <ac:picMk id="11" creationId="{51276A36-70E6-CC06-6DD5-571850038D9D}"/>
          </ac:picMkLst>
        </pc:picChg>
        <pc:picChg chg="add mod">
          <ac:chgData name="Jim Duff" userId="0b4466bb-79f0-4143-94a8-9e7edf580020" providerId="ADAL" clId="{1393F27B-7A7D-43A2-85F0-B82B095C606F}" dt="2024-12-09T14:56:13.143" v="1708" actId="1076"/>
          <ac:picMkLst>
            <pc:docMk/>
            <pc:sldMk cId="4021693937" sldId="427"/>
            <ac:picMk id="12" creationId="{11328AF4-0259-DDC7-BE9B-B1A13254A7DB}"/>
          </ac:picMkLst>
        </pc:picChg>
        <pc:picChg chg="add mod">
          <ac:chgData name="Jim Duff" userId="0b4466bb-79f0-4143-94a8-9e7edf580020" providerId="ADAL" clId="{1393F27B-7A7D-43A2-85F0-B82B095C606F}" dt="2024-12-09T14:59:43.919" v="1820" actId="14100"/>
          <ac:picMkLst>
            <pc:docMk/>
            <pc:sldMk cId="4021693937" sldId="427"/>
            <ac:picMk id="14" creationId="{36ACE55B-EBE4-9515-28F0-AADEBFEE45C5}"/>
          </ac:picMkLst>
        </pc:picChg>
      </pc:sldChg>
      <pc:sldChg chg="modSp delCm modCm">
        <pc:chgData name="Jim Duff" userId="0b4466bb-79f0-4143-94a8-9e7edf580020" providerId="ADAL" clId="{1393F27B-7A7D-43A2-85F0-B82B095C606F}" dt="2024-12-09T16:06:25.735" v="3527" actId="20577"/>
        <pc:sldMkLst>
          <pc:docMk/>
          <pc:sldMk cId="1285910490" sldId="428"/>
        </pc:sldMkLst>
        <pc:graphicFrameChg chg="mod">
          <ac:chgData name="Jim Duff" userId="0b4466bb-79f0-4143-94a8-9e7edf580020" providerId="ADAL" clId="{1393F27B-7A7D-43A2-85F0-B82B095C606F}" dt="2024-12-09T16:06:25.735" v="3527" actId="20577"/>
          <ac:graphicFrameMkLst>
            <pc:docMk/>
            <pc:sldMk cId="1285910490" sldId="428"/>
            <ac:graphicFrameMk id="4" creationId="{3FCDA48C-A613-4E00-D6E5-D76C1B982F12}"/>
          </ac:graphicFrameMkLst>
        </pc:graphicFrameChg>
        <pc:extLst>
          <p:ext xmlns:p="http://schemas.openxmlformats.org/presentationml/2006/main" uri="{D6D511B9-2390-475A-947B-AFAB55BFBCF1}">
            <pc226:cmChg xmlns:pc226="http://schemas.microsoft.com/office/powerpoint/2022/06/main/command" chg="del">
              <pc226:chgData name="Jim Duff" userId="0b4466bb-79f0-4143-94a8-9e7edf580020" providerId="ADAL" clId="{1393F27B-7A7D-43A2-85F0-B82B095C606F}" dt="2024-12-09T16:05:54.495" v="3500"/>
              <pc2:cmMkLst xmlns:pc2="http://schemas.microsoft.com/office/powerpoint/2019/9/main/command">
                <pc:docMk/>
                <pc:sldMk cId="1285910490" sldId="428"/>
                <pc2:cmMk id="{5854CDB3-7868-4E2E-9848-45A315CD2D2A}"/>
              </pc2:cmMkLst>
              <pc226:cmRplyChg chg="add">
                <pc226:chgData name="Jim Duff" userId="0b4466bb-79f0-4143-94a8-9e7edf580020" providerId="ADAL" clId="{1393F27B-7A7D-43A2-85F0-B82B095C606F}" dt="2024-11-21T19:47:29.576" v="1353"/>
                <pc2:cmRplyMkLst xmlns:pc2="http://schemas.microsoft.com/office/powerpoint/2019/9/main/command">
                  <pc:docMk/>
                  <pc:sldMk cId="1285910490" sldId="428"/>
                  <pc2:cmMk id="{5854CDB3-7868-4E2E-9848-45A315CD2D2A}"/>
                  <pc2:cmRplyMk id="{ABFC8BAC-1A5B-4A1A-8B49-5DDF823F8D60}"/>
                </pc2:cmRplyMkLst>
              </pc226:cmRplyChg>
            </pc226:cmChg>
          </p:ext>
        </pc:extLst>
      </pc:sldChg>
      <pc:sldChg chg="modSp">
        <pc:chgData name="Jim Duff" userId="0b4466bb-79f0-4143-94a8-9e7edf580020" providerId="ADAL" clId="{1393F27B-7A7D-43A2-85F0-B82B095C606F}" dt="2024-11-21T19:51:23.140" v="1467" actId="20577"/>
        <pc:sldMkLst>
          <pc:docMk/>
          <pc:sldMk cId="2472658194" sldId="429"/>
        </pc:sldMkLst>
        <pc:graphicFrameChg chg="mod">
          <ac:chgData name="Jim Duff" userId="0b4466bb-79f0-4143-94a8-9e7edf580020" providerId="ADAL" clId="{1393F27B-7A7D-43A2-85F0-B82B095C606F}" dt="2024-11-21T19:51:23.140" v="1467" actId="20577"/>
          <ac:graphicFrameMkLst>
            <pc:docMk/>
            <pc:sldMk cId="2472658194" sldId="429"/>
            <ac:graphicFrameMk id="4" creationId="{F725EB6B-10D1-D7A6-4598-7735E848CFFB}"/>
          </ac:graphicFrameMkLst>
        </pc:graphicFrameChg>
      </pc:sldChg>
      <pc:sldChg chg="modSp mod">
        <pc:chgData name="Jim Duff" userId="0b4466bb-79f0-4143-94a8-9e7edf580020" providerId="ADAL" clId="{1393F27B-7A7D-43A2-85F0-B82B095C606F}" dt="2024-12-09T16:05:17.959" v="3499" actId="20577"/>
        <pc:sldMkLst>
          <pc:docMk/>
          <pc:sldMk cId="1491218194" sldId="431"/>
        </pc:sldMkLst>
        <pc:spChg chg="mod">
          <ac:chgData name="Jim Duff" userId="0b4466bb-79f0-4143-94a8-9e7edf580020" providerId="ADAL" clId="{1393F27B-7A7D-43A2-85F0-B82B095C606F}" dt="2024-12-09T16:05:17.959" v="3499" actId="20577"/>
          <ac:spMkLst>
            <pc:docMk/>
            <pc:sldMk cId="1491218194" sldId="431"/>
            <ac:spMk id="3" creationId="{D168CE9B-4428-1328-2E19-3C39DCA6B3AA}"/>
          </ac:spMkLst>
        </pc:spChg>
      </pc:sldChg>
      <pc:sldChg chg="modSp mod">
        <pc:chgData name="Jim Duff" userId="0b4466bb-79f0-4143-94a8-9e7edf580020" providerId="ADAL" clId="{1393F27B-7A7D-43A2-85F0-B82B095C606F}" dt="2024-12-09T15:02:56.826" v="1989" actId="207"/>
        <pc:sldMkLst>
          <pc:docMk/>
          <pc:sldMk cId="1302479897" sldId="433"/>
        </pc:sldMkLst>
        <pc:spChg chg="mod">
          <ac:chgData name="Jim Duff" userId="0b4466bb-79f0-4143-94a8-9e7edf580020" providerId="ADAL" clId="{1393F27B-7A7D-43A2-85F0-B82B095C606F}" dt="2024-12-09T15:02:56.826" v="1989" actId="207"/>
          <ac:spMkLst>
            <pc:docMk/>
            <pc:sldMk cId="1302479897" sldId="433"/>
            <ac:spMk id="3" creationId="{D470CFC9-ADDD-2585-88A6-848985E31ADA}"/>
          </ac:spMkLst>
        </pc:spChg>
      </pc:sldChg>
      <pc:sldChg chg="modNotesTx">
        <pc:chgData name="Jim Duff" userId="0b4466bb-79f0-4143-94a8-9e7edf580020" providerId="ADAL" clId="{1393F27B-7A7D-43A2-85F0-B82B095C606F}" dt="2024-12-09T15:10:21.223" v="2251" actId="20577"/>
        <pc:sldMkLst>
          <pc:docMk/>
          <pc:sldMk cId="2000374811" sldId="435"/>
        </pc:sldMkLst>
      </pc:sldChg>
    </pc:docChg>
  </pc:docChgLst>
  <pc:docChgLst>
    <pc:chgData name="Louise Scott" userId="S::louise.scott@ipsadhesives.com::ad9762d1-69ea-4b2f-95d7-918806d12234" providerId="AD" clId="Web-{EEAB3E1B-CB0B-7B73-E997-3730920C6A30}"/>
    <pc:docChg chg="modSld">
      <pc:chgData name="Louise Scott" userId="S::louise.scott@ipsadhesives.com::ad9762d1-69ea-4b2f-95d7-918806d12234" providerId="AD" clId="Web-{EEAB3E1B-CB0B-7B73-E997-3730920C6A30}" dt="2024-11-27T11:58:06.242" v="24"/>
      <pc:docMkLst>
        <pc:docMk/>
      </pc:docMkLst>
      <pc:sldChg chg="addSp delSp modSp">
        <pc:chgData name="Louise Scott" userId="S::louise.scott@ipsadhesives.com::ad9762d1-69ea-4b2f-95d7-918806d12234" providerId="AD" clId="Web-{EEAB3E1B-CB0B-7B73-E997-3730920C6A30}" dt="2024-11-27T11:58:06.242" v="24"/>
        <pc:sldMkLst>
          <pc:docMk/>
          <pc:sldMk cId="3525093583" sldId="418"/>
        </pc:sldMkLst>
        <pc:spChg chg="del mod">
          <ac:chgData name="Louise Scott" userId="S::louise.scott@ipsadhesives.com::ad9762d1-69ea-4b2f-95d7-918806d12234" providerId="AD" clId="Web-{EEAB3E1B-CB0B-7B73-E997-3730920C6A30}" dt="2024-11-27T11:57:40.195" v="21"/>
          <ac:spMkLst>
            <pc:docMk/>
            <pc:sldMk cId="3525093583" sldId="418"/>
            <ac:spMk id="5" creationId="{1A5A4BB8-EB66-0BD9-5AD6-F98F0F5649B8}"/>
          </ac:spMkLst>
        </pc:spChg>
        <pc:spChg chg="del">
          <ac:chgData name="Louise Scott" userId="S::louise.scott@ipsadhesives.com::ad9762d1-69ea-4b2f-95d7-918806d12234" providerId="AD" clId="Web-{EEAB3E1B-CB0B-7B73-E997-3730920C6A30}" dt="2024-11-27T11:57:24.147" v="14"/>
          <ac:spMkLst>
            <pc:docMk/>
            <pc:sldMk cId="3525093583" sldId="418"/>
            <ac:spMk id="6" creationId="{A679302B-424B-BE43-DCC1-A34A92D70552}"/>
          </ac:spMkLst>
        </pc:spChg>
        <pc:picChg chg="add mod">
          <ac:chgData name="Louise Scott" userId="S::louise.scott@ipsadhesives.com::ad9762d1-69ea-4b2f-95d7-918806d12234" providerId="AD" clId="Web-{EEAB3E1B-CB0B-7B73-E997-3730920C6A30}" dt="2024-11-27T11:57:54.351" v="22" actId="14100"/>
          <ac:picMkLst>
            <pc:docMk/>
            <pc:sldMk cId="3525093583" sldId="418"/>
            <ac:picMk id="7" creationId="{5D861252-2BEC-A489-F961-7ABE5CD2435F}"/>
          </ac:picMkLst>
        </pc:picChg>
        <pc:picChg chg="mod ord">
          <ac:chgData name="Louise Scott" userId="S::louise.scott@ipsadhesives.com::ad9762d1-69ea-4b2f-95d7-918806d12234" providerId="AD" clId="Web-{EEAB3E1B-CB0B-7B73-E997-3730920C6A30}" dt="2024-11-27T11:58:06.242" v="24"/>
          <ac:picMkLst>
            <pc:docMk/>
            <pc:sldMk cId="3525093583" sldId="418"/>
            <ac:picMk id="9" creationId="{4C89B95C-F565-811F-24FD-185E0BBBD9FD}"/>
          </ac:picMkLst>
        </pc:picChg>
      </pc:sldChg>
      <pc:sldChg chg="addSp delSp modSp">
        <pc:chgData name="Louise Scott" userId="S::louise.scott@ipsadhesives.com::ad9762d1-69ea-4b2f-95d7-918806d12234" providerId="AD" clId="Web-{EEAB3E1B-CB0B-7B73-E997-3730920C6A30}" dt="2024-11-27T11:57:06.194" v="13" actId="1076"/>
        <pc:sldMkLst>
          <pc:docMk/>
          <pc:sldMk cId="2000374811" sldId="435"/>
        </pc:sldMkLst>
        <pc:graphicFrameChg chg="mod">
          <ac:chgData name="Louise Scott" userId="S::louise.scott@ipsadhesives.com::ad9762d1-69ea-4b2f-95d7-918806d12234" providerId="AD" clId="Web-{EEAB3E1B-CB0B-7B73-E997-3730920C6A30}" dt="2024-11-27T11:53:45.672" v="12" actId="1076"/>
          <ac:graphicFrameMkLst>
            <pc:docMk/>
            <pc:sldMk cId="2000374811" sldId="435"/>
            <ac:graphicFrameMk id="4" creationId="{70693454-291E-F967-7CF1-CCD3BFF0C4F0}"/>
          </ac:graphicFrameMkLst>
        </pc:graphicFrameChg>
        <pc:picChg chg="mod">
          <ac:chgData name="Louise Scott" userId="S::louise.scott@ipsadhesives.com::ad9762d1-69ea-4b2f-95d7-918806d12234" providerId="AD" clId="Web-{EEAB3E1B-CB0B-7B73-E997-3730920C6A30}" dt="2024-11-27T11:53:24.249" v="10" actId="1076"/>
          <ac:picMkLst>
            <pc:docMk/>
            <pc:sldMk cId="2000374811" sldId="435"/>
            <ac:picMk id="6" creationId="{0DA7D76C-ADA7-E9C1-1666-C9176EBD727A}"/>
          </ac:picMkLst>
        </pc:picChg>
        <pc:picChg chg="add del mod">
          <ac:chgData name="Louise Scott" userId="S::louise.scott@ipsadhesives.com::ad9762d1-69ea-4b2f-95d7-918806d12234" providerId="AD" clId="Web-{EEAB3E1B-CB0B-7B73-E997-3730920C6A30}" dt="2024-11-27T11:52:39.716" v="3"/>
          <ac:picMkLst>
            <pc:docMk/>
            <pc:sldMk cId="2000374811" sldId="435"/>
            <ac:picMk id="14" creationId="{C451E1EE-A7B7-61A1-8783-2085ADDF5D07}"/>
          </ac:picMkLst>
        </pc:picChg>
        <pc:picChg chg="mod">
          <ac:chgData name="Louise Scott" userId="S::louise.scott@ipsadhesives.com::ad9762d1-69ea-4b2f-95d7-918806d12234" providerId="AD" clId="Web-{EEAB3E1B-CB0B-7B73-E997-3730920C6A30}" dt="2024-11-27T11:57:06.194" v="13" actId="1076"/>
          <ac:picMkLst>
            <pc:docMk/>
            <pc:sldMk cId="2000374811" sldId="435"/>
            <ac:picMk id="15" creationId="{F5E9513A-58C1-07ED-9A89-908F030444BD}"/>
          </ac:picMkLst>
        </pc:picChg>
        <pc:picChg chg="add mod">
          <ac:chgData name="Louise Scott" userId="S::louise.scott@ipsadhesives.com::ad9762d1-69ea-4b2f-95d7-918806d12234" providerId="AD" clId="Web-{EEAB3E1B-CB0B-7B73-E997-3730920C6A30}" dt="2024-11-27T11:53:06.920" v="9" actId="14100"/>
          <ac:picMkLst>
            <pc:docMk/>
            <pc:sldMk cId="2000374811" sldId="435"/>
            <ac:picMk id="16" creationId="{06AAC8FF-DB9E-A4C5-1544-E70ADBAF5AF5}"/>
          </ac:picMkLst>
        </pc:picChg>
      </pc:sldChg>
    </pc:docChg>
  </pc:docChgLst>
  <pc:docChgLst>
    <pc:chgData name="Louise Scott" userId="ad9762d1-69ea-4b2f-95d7-918806d12234" providerId="ADAL" clId="{912F83B2-47F9-49B2-B968-67B3FBFE5A70}"/>
    <pc:docChg chg="custSel modSld">
      <pc:chgData name="Louise Scott" userId="ad9762d1-69ea-4b2f-95d7-918806d12234" providerId="ADAL" clId="{912F83B2-47F9-49B2-B968-67B3FBFE5A70}" dt="2024-11-27T16:34:13.092" v="32" actId="1076"/>
      <pc:docMkLst>
        <pc:docMk/>
      </pc:docMkLst>
      <pc:sldChg chg="addSp modSp mod">
        <pc:chgData name="Louise Scott" userId="ad9762d1-69ea-4b2f-95d7-918806d12234" providerId="ADAL" clId="{912F83B2-47F9-49B2-B968-67B3FBFE5A70}" dt="2024-11-27T13:56:24.086" v="20" actId="167"/>
        <pc:sldMkLst>
          <pc:docMk/>
          <pc:sldMk cId="3525093583" sldId="418"/>
        </pc:sldMkLst>
        <pc:picChg chg="add mod ord">
          <ac:chgData name="Louise Scott" userId="ad9762d1-69ea-4b2f-95d7-918806d12234" providerId="ADAL" clId="{912F83B2-47F9-49B2-B968-67B3FBFE5A70}" dt="2024-11-27T13:56:24.086" v="20" actId="167"/>
          <ac:picMkLst>
            <pc:docMk/>
            <pc:sldMk cId="3525093583" sldId="418"/>
            <ac:picMk id="5" creationId="{ED63D0D7-E678-C757-CEFC-DD7D94ADF25E}"/>
          </ac:picMkLst>
        </pc:picChg>
      </pc:sldChg>
      <pc:sldChg chg="modSp mod">
        <pc:chgData name="Louise Scott" userId="ad9762d1-69ea-4b2f-95d7-918806d12234" providerId="ADAL" clId="{912F83B2-47F9-49B2-B968-67B3FBFE5A70}" dt="2024-11-27T12:23:30.737" v="10" actId="207"/>
        <pc:sldMkLst>
          <pc:docMk/>
          <pc:sldMk cId="1197447091" sldId="423"/>
        </pc:sldMkLst>
        <pc:spChg chg="mod">
          <ac:chgData name="Louise Scott" userId="ad9762d1-69ea-4b2f-95d7-918806d12234" providerId="ADAL" clId="{912F83B2-47F9-49B2-B968-67B3FBFE5A70}" dt="2024-11-27T12:23:30.737" v="10" actId="207"/>
          <ac:spMkLst>
            <pc:docMk/>
            <pc:sldMk cId="1197447091" sldId="423"/>
            <ac:spMk id="7" creationId="{5EBB875F-2E90-D158-E673-2609664D4656}"/>
          </ac:spMkLst>
        </pc:spChg>
      </pc:sldChg>
      <pc:sldChg chg="addSp delSp modSp mod">
        <pc:chgData name="Louise Scott" userId="ad9762d1-69ea-4b2f-95d7-918806d12234" providerId="ADAL" clId="{912F83B2-47F9-49B2-B968-67B3FBFE5A70}" dt="2024-11-27T16:34:13.092" v="32" actId="1076"/>
        <pc:sldMkLst>
          <pc:docMk/>
          <pc:sldMk cId="4021693937" sldId="427"/>
        </pc:sldMkLst>
        <pc:spChg chg="del">
          <ac:chgData name="Louise Scott" userId="ad9762d1-69ea-4b2f-95d7-918806d12234" providerId="ADAL" clId="{912F83B2-47F9-49B2-B968-67B3FBFE5A70}" dt="2024-11-27T16:32:52.240" v="21" actId="478"/>
          <ac:spMkLst>
            <pc:docMk/>
            <pc:sldMk cId="4021693937" sldId="427"/>
            <ac:spMk id="7" creationId="{79399B1C-F9D4-012C-26FB-28E6615F651E}"/>
          </ac:spMkLst>
        </pc:spChg>
        <pc:picChg chg="add mod">
          <ac:chgData name="Louise Scott" userId="ad9762d1-69ea-4b2f-95d7-918806d12234" providerId="ADAL" clId="{912F83B2-47F9-49B2-B968-67B3FBFE5A70}" dt="2024-11-27T16:34:13.092" v="32" actId="1076"/>
          <ac:picMkLst>
            <pc:docMk/>
            <pc:sldMk cId="4021693937" sldId="427"/>
            <ac:picMk id="11" creationId="{51276A36-70E6-CC06-6DD5-571850038D9D}"/>
          </ac:picMkLst>
        </pc:picChg>
      </pc:sldChg>
    </pc:docChg>
  </pc:docChgLst>
  <pc:docChgLst>
    <pc:chgData name="Louise Scott" userId="S::louise.scott@ipsadhesives.com::ad9762d1-69ea-4b2f-95d7-918806d12234" providerId="AD" clId="Web-{E07E83DD-ED7A-8C9E-68D7-BF53F78B68D1}"/>
    <pc:docChg chg="modSld">
      <pc:chgData name="Louise Scott" userId="S::louise.scott@ipsadhesives.com::ad9762d1-69ea-4b2f-95d7-918806d12234" providerId="AD" clId="Web-{E07E83DD-ED7A-8C9E-68D7-BF53F78B68D1}" dt="2024-11-27T11:42:43.152" v="44"/>
      <pc:docMkLst>
        <pc:docMk/>
      </pc:docMkLst>
      <pc:sldChg chg="addSp delSp modSp">
        <pc:chgData name="Louise Scott" userId="S::louise.scott@ipsadhesives.com::ad9762d1-69ea-4b2f-95d7-918806d12234" providerId="AD" clId="Web-{E07E83DD-ED7A-8C9E-68D7-BF53F78B68D1}" dt="2024-11-27T11:41:07.369" v="30" actId="1076"/>
        <pc:sldMkLst>
          <pc:docMk/>
          <pc:sldMk cId="434899301" sldId="417"/>
        </pc:sldMkLst>
        <pc:spChg chg="mod">
          <ac:chgData name="Louise Scott" userId="S::louise.scott@ipsadhesives.com::ad9762d1-69ea-4b2f-95d7-918806d12234" providerId="AD" clId="Web-{E07E83DD-ED7A-8C9E-68D7-BF53F78B68D1}" dt="2024-11-27T11:38:16.958" v="6" actId="1076"/>
          <ac:spMkLst>
            <pc:docMk/>
            <pc:sldMk cId="434899301" sldId="417"/>
            <ac:spMk id="5" creationId="{49088030-6B88-8A09-A010-9DCFE0FF4320}"/>
          </ac:spMkLst>
        </pc:spChg>
        <pc:spChg chg="mod">
          <ac:chgData name="Louise Scott" userId="S::louise.scott@ipsadhesives.com::ad9762d1-69ea-4b2f-95d7-918806d12234" providerId="AD" clId="Web-{E07E83DD-ED7A-8C9E-68D7-BF53F78B68D1}" dt="2024-11-27T11:38:27.490" v="8" actId="1076"/>
          <ac:spMkLst>
            <pc:docMk/>
            <pc:sldMk cId="434899301" sldId="417"/>
            <ac:spMk id="10" creationId="{0119F51F-0BCB-B4F2-FB6D-AF4817B651DF}"/>
          </ac:spMkLst>
        </pc:spChg>
        <pc:spChg chg="del mod">
          <ac:chgData name="Louise Scott" userId="S::louise.scott@ipsadhesives.com::ad9762d1-69ea-4b2f-95d7-918806d12234" providerId="AD" clId="Web-{E07E83DD-ED7A-8C9E-68D7-BF53F78B68D1}" dt="2024-11-27T11:38:04.974" v="3"/>
          <ac:spMkLst>
            <pc:docMk/>
            <pc:sldMk cId="434899301" sldId="417"/>
            <ac:spMk id="12" creationId="{98DAE255-284E-EAD1-CFD6-F330FC126E81}"/>
          </ac:spMkLst>
        </pc:spChg>
        <pc:spChg chg="mod">
          <ac:chgData name="Louise Scott" userId="S::louise.scott@ipsadhesives.com::ad9762d1-69ea-4b2f-95d7-918806d12234" providerId="AD" clId="Web-{E07E83DD-ED7A-8C9E-68D7-BF53F78B68D1}" dt="2024-11-27T11:38:45.897" v="13" actId="1076"/>
          <ac:spMkLst>
            <pc:docMk/>
            <pc:sldMk cId="434899301" sldId="417"/>
            <ac:spMk id="13" creationId="{B93A1C89-2FB0-3044-F796-D8104F6A1B81}"/>
          </ac:spMkLst>
        </pc:spChg>
        <pc:spChg chg="mod">
          <ac:chgData name="Louise Scott" userId="S::louise.scott@ipsadhesives.com::ad9762d1-69ea-4b2f-95d7-918806d12234" providerId="AD" clId="Web-{E07E83DD-ED7A-8C9E-68D7-BF53F78B68D1}" dt="2024-11-27T11:39:24.538" v="19" actId="1076"/>
          <ac:spMkLst>
            <pc:docMk/>
            <pc:sldMk cId="434899301" sldId="417"/>
            <ac:spMk id="14" creationId="{59DF308A-48AF-94DA-6B7C-F9948A75EDDB}"/>
          </ac:spMkLst>
        </pc:spChg>
        <pc:spChg chg="mod">
          <ac:chgData name="Louise Scott" userId="S::louise.scott@ipsadhesives.com::ad9762d1-69ea-4b2f-95d7-918806d12234" providerId="AD" clId="Web-{E07E83DD-ED7A-8C9E-68D7-BF53F78B68D1}" dt="2024-11-27T11:39:29.569" v="20" actId="1076"/>
          <ac:spMkLst>
            <pc:docMk/>
            <pc:sldMk cId="434899301" sldId="417"/>
            <ac:spMk id="15" creationId="{096A4601-6D50-81CB-7E7E-7BCF1EB5B059}"/>
          </ac:spMkLst>
        </pc:spChg>
        <pc:spChg chg="del">
          <ac:chgData name="Louise Scott" userId="S::louise.scott@ipsadhesives.com::ad9762d1-69ea-4b2f-95d7-918806d12234" providerId="AD" clId="Web-{E07E83DD-ED7A-8C9E-68D7-BF53F78B68D1}" dt="2024-11-27T11:38:49.287" v="14"/>
          <ac:spMkLst>
            <pc:docMk/>
            <pc:sldMk cId="434899301" sldId="417"/>
            <ac:spMk id="17" creationId="{9AA740F4-C31C-EE47-AA3C-61EB096071D0}"/>
          </ac:spMkLst>
        </pc:spChg>
        <pc:spChg chg="del">
          <ac:chgData name="Louise Scott" userId="S::louise.scott@ipsadhesives.com::ad9762d1-69ea-4b2f-95d7-918806d12234" providerId="AD" clId="Web-{E07E83DD-ED7A-8C9E-68D7-BF53F78B68D1}" dt="2024-11-27T11:39:31.538" v="21"/>
          <ac:spMkLst>
            <pc:docMk/>
            <pc:sldMk cId="434899301" sldId="417"/>
            <ac:spMk id="18" creationId="{0D532444-A018-DE1B-EE00-F27F70963D57}"/>
          </ac:spMkLst>
        </pc:spChg>
        <pc:picChg chg="mod modCrop">
          <ac:chgData name="Louise Scott" userId="S::louise.scott@ipsadhesives.com::ad9762d1-69ea-4b2f-95d7-918806d12234" providerId="AD" clId="Web-{E07E83DD-ED7A-8C9E-68D7-BF53F78B68D1}" dt="2024-11-27T11:41:07.369" v="30" actId="1076"/>
          <ac:picMkLst>
            <pc:docMk/>
            <pc:sldMk cId="434899301" sldId="417"/>
            <ac:picMk id="3" creationId="{4AC858C4-394A-AAC5-9D0F-561B3847A8A5}"/>
          </ac:picMkLst>
        </pc:picChg>
        <pc:picChg chg="add mod">
          <ac:chgData name="Louise Scott" userId="S::louise.scott@ipsadhesives.com::ad9762d1-69ea-4b2f-95d7-918806d12234" providerId="AD" clId="Web-{E07E83DD-ED7A-8C9E-68D7-BF53F78B68D1}" dt="2024-11-27T11:38:11.036" v="4" actId="1076"/>
          <ac:picMkLst>
            <pc:docMk/>
            <pc:sldMk cId="434899301" sldId="417"/>
            <ac:picMk id="4" creationId="{B12742A4-96C0-30E9-B751-254112A90782}"/>
          </ac:picMkLst>
        </pc:picChg>
        <pc:picChg chg="mod">
          <ac:chgData name="Louise Scott" userId="S::louise.scott@ipsadhesives.com::ad9762d1-69ea-4b2f-95d7-918806d12234" providerId="AD" clId="Web-{E07E83DD-ED7A-8C9E-68D7-BF53F78B68D1}" dt="2024-11-27T11:38:23.349" v="7" actId="1076"/>
          <ac:picMkLst>
            <pc:docMk/>
            <pc:sldMk cId="434899301" sldId="417"/>
            <ac:picMk id="8" creationId="{4F84BB13-6D56-EE7C-D666-C4E6750ECBAD}"/>
          </ac:picMkLst>
        </pc:picChg>
        <pc:picChg chg="add mod">
          <ac:chgData name="Louise Scott" userId="S::louise.scott@ipsadhesives.com::ad9762d1-69ea-4b2f-95d7-918806d12234" providerId="AD" clId="Web-{E07E83DD-ED7A-8C9E-68D7-BF53F78B68D1}" dt="2024-11-27T11:40:46.212" v="27" actId="1076"/>
          <ac:picMkLst>
            <pc:docMk/>
            <pc:sldMk cId="434899301" sldId="417"/>
            <ac:picMk id="11" creationId="{EAAB40B1-DAA8-2FC2-2931-84532E1A3DA7}"/>
          </ac:picMkLst>
        </pc:picChg>
        <pc:picChg chg="add mod ord">
          <ac:chgData name="Louise Scott" userId="S::louise.scott@ipsadhesives.com::ad9762d1-69ea-4b2f-95d7-918806d12234" providerId="AD" clId="Web-{E07E83DD-ED7A-8C9E-68D7-BF53F78B68D1}" dt="2024-11-27T11:40:38.884" v="26"/>
          <ac:picMkLst>
            <pc:docMk/>
            <pc:sldMk cId="434899301" sldId="417"/>
            <ac:picMk id="16" creationId="{CB0E8691-AEC7-D69C-8DFD-D151D66365F9}"/>
          </ac:picMkLst>
        </pc:picChg>
        <pc:picChg chg="mod">
          <ac:chgData name="Louise Scott" userId="S::louise.scott@ipsadhesives.com::ad9762d1-69ea-4b2f-95d7-918806d12234" providerId="AD" clId="Web-{E07E83DD-ED7A-8C9E-68D7-BF53F78B68D1}" dt="2024-11-27T11:38:13.396" v="5" actId="1076"/>
          <ac:picMkLst>
            <pc:docMk/>
            <pc:sldMk cId="434899301" sldId="417"/>
            <ac:picMk id="1028" creationId="{DC3C8C4B-3A94-8FBF-58E6-56435E92F971}"/>
          </ac:picMkLst>
        </pc:picChg>
      </pc:sldChg>
      <pc:sldChg chg="addSp delSp modSp">
        <pc:chgData name="Louise Scott" userId="S::louise.scott@ipsadhesives.com::ad9762d1-69ea-4b2f-95d7-918806d12234" providerId="AD" clId="Web-{E07E83DD-ED7A-8C9E-68D7-BF53F78B68D1}" dt="2024-11-27T11:42:43.152" v="44"/>
        <pc:sldMkLst>
          <pc:docMk/>
          <pc:sldMk cId="1498415455" sldId="432"/>
        </pc:sldMkLst>
        <pc:graphicFrameChg chg="del">
          <ac:chgData name="Louise Scott" userId="S::louise.scott@ipsadhesives.com::ad9762d1-69ea-4b2f-95d7-918806d12234" providerId="AD" clId="Web-{E07E83DD-ED7A-8C9E-68D7-BF53F78B68D1}" dt="2024-11-27T11:42:43.152" v="44"/>
          <ac:graphicFrameMkLst>
            <pc:docMk/>
            <pc:sldMk cId="1498415455" sldId="432"/>
            <ac:graphicFrameMk id="4" creationId="{70693454-291E-F967-7CF1-CCD3BFF0C4F0}"/>
          </ac:graphicFrameMkLst>
        </pc:graphicFrameChg>
        <pc:picChg chg="add del mod">
          <ac:chgData name="Louise Scott" userId="S::louise.scott@ipsadhesives.com::ad9762d1-69ea-4b2f-95d7-918806d12234" providerId="AD" clId="Web-{E07E83DD-ED7A-8C9E-68D7-BF53F78B68D1}" dt="2024-11-27T11:42:04.792" v="36"/>
          <ac:picMkLst>
            <pc:docMk/>
            <pc:sldMk cId="1498415455" sldId="432"/>
            <ac:picMk id="14" creationId="{59F03806-D8A7-3073-F335-0D356987D320}"/>
          </ac:picMkLst>
        </pc:picChg>
        <pc:picChg chg="add mod">
          <ac:chgData name="Louise Scott" userId="S::louise.scott@ipsadhesives.com::ad9762d1-69ea-4b2f-95d7-918806d12234" providerId="AD" clId="Web-{E07E83DD-ED7A-8C9E-68D7-BF53F78B68D1}" dt="2024-11-27T11:42:33.261" v="43" actId="1076"/>
          <ac:picMkLst>
            <pc:docMk/>
            <pc:sldMk cId="1498415455" sldId="432"/>
            <ac:picMk id="15" creationId="{1796063F-79D0-DB81-B647-6F8412C147E9}"/>
          </ac:picMkLst>
        </pc:picChg>
      </pc:sldChg>
    </pc:docChg>
  </pc:docChgLst>
  <pc:docChgLst>
    <pc:chgData name="Louise Scott" userId="S::louise.scott@ipsadhesives.com::ad9762d1-69ea-4b2f-95d7-918806d12234" providerId="AD" clId="Web-{26F79612-EC96-4168-9C24-95818F5CEAED}"/>
    <pc:docChg chg="modSld">
      <pc:chgData name="Louise Scott" userId="S::louise.scott@ipsadhesives.com::ad9762d1-69ea-4b2f-95d7-918806d12234" providerId="AD" clId="Web-{26F79612-EC96-4168-9C24-95818F5CEAED}" dt="2024-11-27T11:50:08.365" v="9" actId="1076"/>
      <pc:docMkLst>
        <pc:docMk/>
      </pc:docMkLst>
      <pc:sldChg chg="addSp delSp modSp">
        <pc:chgData name="Louise Scott" userId="S::louise.scott@ipsadhesives.com::ad9762d1-69ea-4b2f-95d7-918806d12234" providerId="AD" clId="Web-{26F79612-EC96-4168-9C24-95818F5CEAED}" dt="2024-11-27T11:50:08.365" v="9" actId="1076"/>
        <pc:sldMkLst>
          <pc:docMk/>
          <pc:sldMk cId="2000374811" sldId="435"/>
        </pc:sldMkLst>
        <pc:spChg chg="del">
          <ac:chgData name="Louise Scott" userId="S::louise.scott@ipsadhesives.com::ad9762d1-69ea-4b2f-95d7-918806d12234" providerId="AD" clId="Web-{26F79612-EC96-4168-9C24-95818F5CEAED}" dt="2024-11-27T11:49:21.004" v="0"/>
          <ac:spMkLst>
            <pc:docMk/>
            <pc:sldMk cId="2000374811" sldId="435"/>
            <ac:spMk id="11" creationId="{A428D614-67E8-3C7C-5F37-F09D0A54EEB3}"/>
          </ac:spMkLst>
        </pc:spChg>
        <pc:graphicFrameChg chg="mod">
          <ac:chgData name="Louise Scott" userId="S::louise.scott@ipsadhesives.com::ad9762d1-69ea-4b2f-95d7-918806d12234" providerId="AD" clId="Web-{26F79612-EC96-4168-9C24-95818F5CEAED}" dt="2024-11-27T11:50:08.365" v="9" actId="1076"/>
          <ac:graphicFrameMkLst>
            <pc:docMk/>
            <pc:sldMk cId="2000374811" sldId="435"/>
            <ac:graphicFrameMk id="4" creationId="{70693454-291E-F967-7CF1-CCD3BFF0C4F0}"/>
          </ac:graphicFrameMkLst>
        </pc:graphicFrameChg>
        <pc:picChg chg="add mod">
          <ac:chgData name="Louise Scott" userId="S::louise.scott@ipsadhesives.com::ad9762d1-69ea-4b2f-95d7-918806d12234" providerId="AD" clId="Web-{26F79612-EC96-4168-9C24-95818F5CEAED}" dt="2024-11-27T11:50:05.693" v="8" actId="1076"/>
          <ac:picMkLst>
            <pc:docMk/>
            <pc:sldMk cId="2000374811" sldId="435"/>
            <ac:picMk id="15" creationId="{F5E9513A-58C1-07ED-9A89-908F030444BD}"/>
          </ac:picMkLst>
        </pc:picChg>
      </pc:sldChg>
    </pc:docChg>
  </pc:docChgLst>
  <pc:docChgLst>
    <pc:chgData name="Laura May" userId="8217ac88-5644-45f2-92c0-9d20a3ac5c4f" providerId="ADAL" clId="{A6FA58F6-448D-4A0E-B3D0-48AD92CDA2A9}"/>
    <pc:docChg chg="custSel addSld modSld">
      <pc:chgData name="Laura May" userId="8217ac88-5644-45f2-92c0-9d20a3ac5c4f" providerId="ADAL" clId="{A6FA58F6-448D-4A0E-B3D0-48AD92CDA2A9}" dt="2024-09-23T14:18:21.614" v="1050" actId="14100"/>
      <pc:docMkLst>
        <pc:docMk/>
      </pc:docMkLst>
      <pc:sldChg chg="addSp modSp mod">
        <pc:chgData name="Laura May" userId="8217ac88-5644-45f2-92c0-9d20a3ac5c4f" providerId="ADAL" clId="{A6FA58F6-448D-4A0E-B3D0-48AD92CDA2A9}" dt="2024-09-23T14:18:21.614" v="1050" actId="14100"/>
        <pc:sldMkLst>
          <pc:docMk/>
          <pc:sldMk cId="1239827379" sldId="416"/>
        </pc:sldMkLst>
        <pc:spChg chg="add mod">
          <ac:chgData name="Laura May" userId="8217ac88-5644-45f2-92c0-9d20a3ac5c4f" providerId="ADAL" clId="{A6FA58F6-448D-4A0E-B3D0-48AD92CDA2A9}" dt="2024-09-23T14:18:21.614" v="1050" actId="14100"/>
          <ac:spMkLst>
            <pc:docMk/>
            <pc:sldMk cId="1239827379" sldId="416"/>
            <ac:spMk id="4" creationId="{4F6925F8-EB22-0BB4-CEFA-A082D588D456}"/>
          </ac:spMkLst>
        </pc:spChg>
      </pc:sldChg>
      <pc:sldChg chg="addCm">
        <pc:chgData name="Laura May" userId="8217ac88-5644-45f2-92c0-9d20a3ac5c4f" providerId="ADAL" clId="{A6FA58F6-448D-4A0E-B3D0-48AD92CDA2A9}" dt="2024-09-23T14:06:33.450" v="972"/>
        <pc:sldMkLst>
          <pc:docMk/>
          <pc:sldMk cId="767327744" sldId="419"/>
        </pc:sldMkLst>
        <pc:extLst>
          <p:ext xmlns:p="http://schemas.openxmlformats.org/presentationml/2006/main" uri="{D6D511B9-2390-475A-947B-AFAB55BFBCF1}">
            <pc226:cmChg xmlns:pc226="http://schemas.microsoft.com/office/powerpoint/2022/06/main/command" chg="add">
              <pc226:chgData name="Laura May" userId="8217ac88-5644-45f2-92c0-9d20a3ac5c4f" providerId="ADAL" clId="{A6FA58F6-448D-4A0E-B3D0-48AD92CDA2A9}" dt="2024-09-23T14:06:33.450" v="972"/>
              <pc2:cmMkLst xmlns:pc2="http://schemas.microsoft.com/office/powerpoint/2019/9/main/command">
                <pc:docMk/>
                <pc:sldMk cId="767327744" sldId="419"/>
                <pc2:cmMk id="{44E3B6DD-BC2C-4CB9-8E1E-BE818FDA2B1D}"/>
              </pc2:cmMkLst>
            </pc226:cmChg>
          </p:ext>
        </pc:extLst>
      </pc:sldChg>
      <pc:sldChg chg="addCm modCm">
        <pc:chgData name="Laura May" userId="8217ac88-5644-45f2-92c0-9d20a3ac5c4f" providerId="ADAL" clId="{A6FA58F6-448D-4A0E-B3D0-48AD92CDA2A9}" dt="2024-09-23T14:08:58.259" v="977"/>
        <pc:sldMkLst>
          <pc:docMk/>
          <pc:sldMk cId="303496285" sldId="421"/>
        </pc:sldMkLst>
        <pc:extLst>
          <p:ext xmlns:p="http://schemas.openxmlformats.org/presentationml/2006/main" uri="{D6D511B9-2390-475A-947B-AFAB55BFBCF1}">
            <pc226:cmChg xmlns:pc226="http://schemas.microsoft.com/office/powerpoint/2022/06/main/command" chg="add mod">
              <pc226:chgData name="Laura May" userId="8217ac88-5644-45f2-92c0-9d20a3ac5c4f" providerId="ADAL" clId="{A6FA58F6-448D-4A0E-B3D0-48AD92CDA2A9}" dt="2024-09-23T14:08:58.259" v="977"/>
              <pc2:cmMkLst xmlns:pc2="http://schemas.microsoft.com/office/powerpoint/2019/9/main/command">
                <pc:docMk/>
                <pc:sldMk cId="303496285" sldId="421"/>
                <pc2:cmMk id="{CCEBC1ED-D81E-44CD-85F8-71E85D5C23A6}"/>
              </pc2:cmMkLst>
            </pc226:cmChg>
          </p:ext>
        </pc:extLst>
      </pc:sldChg>
      <pc:sldChg chg="addSp modSp mod">
        <pc:chgData name="Laura May" userId="8217ac88-5644-45f2-92c0-9d20a3ac5c4f" providerId="ADAL" clId="{A6FA58F6-448D-4A0E-B3D0-48AD92CDA2A9}" dt="2024-09-23T14:07:11.981" v="975" actId="1582"/>
        <pc:sldMkLst>
          <pc:docMk/>
          <pc:sldMk cId="2331491913" sldId="422"/>
        </pc:sldMkLst>
        <pc:spChg chg="add mod">
          <ac:chgData name="Laura May" userId="8217ac88-5644-45f2-92c0-9d20a3ac5c4f" providerId="ADAL" clId="{A6FA58F6-448D-4A0E-B3D0-48AD92CDA2A9}" dt="2024-09-23T14:07:11.981" v="975" actId="1582"/>
          <ac:spMkLst>
            <pc:docMk/>
            <pc:sldMk cId="2331491913" sldId="422"/>
            <ac:spMk id="4" creationId="{C853919B-8066-D69A-EC31-AB3BC0D5CBD4}"/>
          </ac:spMkLst>
        </pc:spChg>
      </pc:sldChg>
      <pc:sldChg chg="addSp modSp mod">
        <pc:chgData name="Laura May" userId="8217ac88-5644-45f2-92c0-9d20a3ac5c4f" providerId="ADAL" clId="{A6FA58F6-448D-4A0E-B3D0-48AD92CDA2A9}" dt="2024-09-23T14:10:04.019" v="1014" actId="14100"/>
        <pc:sldMkLst>
          <pc:docMk/>
          <pc:sldMk cId="1738903381" sldId="424"/>
        </pc:sldMkLst>
        <pc:spChg chg="add mod">
          <ac:chgData name="Laura May" userId="8217ac88-5644-45f2-92c0-9d20a3ac5c4f" providerId="ADAL" clId="{A6FA58F6-448D-4A0E-B3D0-48AD92CDA2A9}" dt="2024-09-23T14:10:04.019" v="1014" actId="14100"/>
          <ac:spMkLst>
            <pc:docMk/>
            <pc:sldMk cId="1738903381" sldId="424"/>
            <ac:spMk id="4" creationId="{1235814C-C51E-43D3-830C-00C7AAED9E2A}"/>
          </ac:spMkLst>
        </pc:spChg>
      </pc:sldChg>
      <pc:sldChg chg="modSp mod addCm">
        <pc:chgData name="Laura May" userId="8217ac88-5644-45f2-92c0-9d20a3ac5c4f" providerId="ADAL" clId="{A6FA58F6-448D-4A0E-B3D0-48AD92CDA2A9}" dt="2024-09-23T14:12:27.468" v="1017"/>
        <pc:sldMkLst>
          <pc:docMk/>
          <pc:sldMk cId="3923266318" sldId="426"/>
        </pc:sldMkLst>
        <pc:graphicFrameChg chg="mod">
          <ac:chgData name="Laura May" userId="8217ac88-5644-45f2-92c0-9d20a3ac5c4f" providerId="ADAL" clId="{A6FA58F6-448D-4A0E-B3D0-48AD92CDA2A9}" dt="2024-09-23T14:10:19.960" v="1015" actId="14100"/>
          <ac:graphicFrameMkLst>
            <pc:docMk/>
            <pc:sldMk cId="3923266318" sldId="426"/>
            <ac:graphicFrameMk id="5" creationId="{3AFD41AC-DAA3-A735-6C84-1A96A04A0A0D}"/>
          </ac:graphicFrameMkLst>
        </pc:graphicFrameChg>
        <pc:extLst>
          <p:ext xmlns:p="http://schemas.openxmlformats.org/presentationml/2006/main" uri="{D6D511B9-2390-475A-947B-AFAB55BFBCF1}">
            <pc226:cmChg xmlns:pc226="http://schemas.microsoft.com/office/powerpoint/2022/06/main/command" chg="add">
              <pc226:chgData name="Laura May" userId="8217ac88-5644-45f2-92c0-9d20a3ac5c4f" providerId="ADAL" clId="{A6FA58F6-448D-4A0E-B3D0-48AD92CDA2A9}" dt="2024-09-23T14:12:27.468" v="1017"/>
              <pc2:cmMkLst xmlns:pc2="http://schemas.microsoft.com/office/powerpoint/2019/9/main/command">
                <pc:docMk/>
                <pc:sldMk cId="3923266318" sldId="426"/>
                <pc2:cmMk id="{D41FBA23-89C1-4C68-B20F-CCFD8D34834A}"/>
              </pc2:cmMkLst>
            </pc226:cmChg>
          </p:ext>
        </pc:extLst>
      </pc:sldChg>
      <pc:sldChg chg="addCm">
        <pc:chgData name="Laura May" userId="8217ac88-5644-45f2-92c0-9d20a3ac5c4f" providerId="ADAL" clId="{A6FA58F6-448D-4A0E-B3D0-48AD92CDA2A9}" dt="2024-09-23T14:11:20.123" v="1016"/>
        <pc:sldMkLst>
          <pc:docMk/>
          <pc:sldMk cId="1285910490" sldId="428"/>
        </pc:sldMkLst>
        <pc:extLst>
          <p:ext xmlns:p="http://schemas.openxmlformats.org/presentationml/2006/main" uri="{D6D511B9-2390-475A-947B-AFAB55BFBCF1}">
            <pc226:cmChg xmlns:pc226="http://schemas.microsoft.com/office/powerpoint/2022/06/main/command" chg="add">
              <pc226:chgData name="Laura May" userId="8217ac88-5644-45f2-92c0-9d20a3ac5c4f" providerId="ADAL" clId="{A6FA58F6-448D-4A0E-B3D0-48AD92CDA2A9}" dt="2024-09-23T14:11:20.123" v="1016"/>
              <pc2:cmMkLst xmlns:pc2="http://schemas.microsoft.com/office/powerpoint/2019/9/main/command">
                <pc:docMk/>
                <pc:sldMk cId="1285910490" sldId="428"/>
                <pc2:cmMk id="{5854CDB3-7868-4E2E-9848-45A315CD2D2A}"/>
              </pc2:cmMkLst>
            </pc226:cmChg>
          </p:ext>
        </pc:extLst>
      </pc:sldChg>
      <pc:sldChg chg="addSp modSp mod">
        <pc:chgData name="Laura May" userId="8217ac88-5644-45f2-92c0-9d20a3ac5c4f" providerId="ADAL" clId="{A6FA58F6-448D-4A0E-B3D0-48AD92CDA2A9}" dt="2024-09-23T14:12:43.169" v="1020" actId="14100"/>
        <pc:sldMkLst>
          <pc:docMk/>
          <pc:sldMk cId="968638279" sldId="430"/>
        </pc:sldMkLst>
        <pc:spChg chg="add mod">
          <ac:chgData name="Laura May" userId="8217ac88-5644-45f2-92c0-9d20a3ac5c4f" providerId="ADAL" clId="{A6FA58F6-448D-4A0E-B3D0-48AD92CDA2A9}" dt="2024-09-23T14:12:43.169" v="1020" actId="14100"/>
          <ac:spMkLst>
            <pc:docMk/>
            <pc:sldMk cId="968638279" sldId="430"/>
            <ac:spMk id="4" creationId="{95FF76F1-B0FC-1FF7-B79B-403B7A4BB073}"/>
          </ac:spMkLst>
        </pc:spChg>
      </pc:sldChg>
      <pc:sldChg chg="modSp">
        <pc:chgData name="Laura May" userId="8217ac88-5644-45f2-92c0-9d20a3ac5c4f" providerId="ADAL" clId="{A6FA58F6-448D-4A0E-B3D0-48AD92CDA2A9}" dt="2024-09-23T14:05:17.469" v="971" actId="113"/>
        <pc:sldMkLst>
          <pc:docMk/>
          <pc:sldMk cId="1498415455" sldId="432"/>
        </pc:sldMkLst>
        <pc:graphicFrameChg chg="mod">
          <ac:chgData name="Laura May" userId="8217ac88-5644-45f2-92c0-9d20a3ac5c4f" providerId="ADAL" clId="{A6FA58F6-448D-4A0E-B3D0-48AD92CDA2A9}" dt="2024-09-23T14:05:17.469" v="971" actId="113"/>
          <ac:graphicFrameMkLst>
            <pc:docMk/>
            <pc:sldMk cId="1498415455" sldId="432"/>
            <ac:graphicFrameMk id="4" creationId="{70693454-291E-F967-7CF1-CCD3BFF0C4F0}"/>
          </ac:graphicFrameMkLst>
        </pc:graphicFrameChg>
      </pc:sldChg>
      <pc:sldChg chg="addSp modSp new mod">
        <pc:chgData name="Laura May" userId="8217ac88-5644-45f2-92c0-9d20a3ac5c4f" providerId="ADAL" clId="{A6FA58F6-448D-4A0E-B3D0-48AD92CDA2A9}" dt="2024-09-19T21:16:00.307" v="952" actId="6549"/>
        <pc:sldMkLst>
          <pc:docMk/>
          <pc:sldMk cId="1302479897" sldId="433"/>
        </pc:sldMkLst>
        <pc:spChg chg="mod">
          <ac:chgData name="Laura May" userId="8217ac88-5644-45f2-92c0-9d20a3ac5c4f" providerId="ADAL" clId="{A6FA58F6-448D-4A0E-B3D0-48AD92CDA2A9}" dt="2024-09-19T21:09:51.643" v="80" actId="20577"/>
          <ac:spMkLst>
            <pc:docMk/>
            <pc:sldMk cId="1302479897" sldId="433"/>
            <ac:spMk id="2" creationId="{231E261E-5120-0FDC-2EF0-5EF99BF1160B}"/>
          </ac:spMkLst>
        </pc:spChg>
        <pc:spChg chg="mod">
          <ac:chgData name="Laura May" userId="8217ac88-5644-45f2-92c0-9d20a3ac5c4f" providerId="ADAL" clId="{A6FA58F6-448D-4A0E-B3D0-48AD92CDA2A9}" dt="2024-09-19T21:10:05.719" v="84" actId="207"/>
          <ac:spMkLst>
            <pc:docMk/>
            <pc:sldMk cId="1302479897" sldId="433"/>
            <ac:spMk id="3" creationId="{D470CFC9-ADDD-2585-88A6-848985E31ADA}"/>
          </ac:spMkLst>
        </pc:spChg>
        <pc:spChg chg="mod">
          <ac:chgData name="Laura May" userId="8217ac88-5644-45f2-92c0-9d20a3ac5c4f" providerId="ADAL" clId="{A6FA58F6-448D-4A0E-B3D0-48AD92CDA2A9}" dt="2024-09-19T21:15:21.315" v="878" actId="27636"/>
          <ac:spMkLst>
            <pc:docMk/>
            <pc:sldMk cId="1302479897" sldId="433"/>
            <ac:spMk id="4" creationId="{484E8C6B-3757-2E2B-3DC2-B226F26EABB0}"/>
          </ac:spMkLst>
        </pc:spChg>
        <pc:spChg chg="add mod">
          <ac:chgData name="Laura May" userId="8217ac88-5644-45f2-92c0-9d20a3ac5c4f" providerId="ADAL" clId="{A6FA58F6-448D-4A0E-B3D0-48AD92CDA2A9}" dt="2024-09-19T21:15:51.060" v="943" actId="20577"/>
          <ac:spMkLst>
            <pc:docMk/>
            <pc:sldMk cId="1302479897" sldId="433"/>
            <ac:spMk id="5" creationId="{1B054A26-7399-9496-A9B7-9C348B814188}"/>
          </ac:spMkLst>
        </pc:spChg>
        <pc:spChg chg="add mod">
          <ac:chgData name="Laura May" userId="8217ac88-5644-45f2-92c0-9d20a3ac5c4f" providerId="ADAL" clId="{A6FA58F6-448D-4A0E-B3D0-48AD92CDA2A9}" dt="2024-09-19T21:16:00.307" v="952" actId="6549"/>
          <ac:spMkLst>
            <pc:docMk/>
            <pc:sldMk cId="1302479897" sldId="433"/>
            <ac:spMk id="6" creationId="{6C2753D4-4E57-5205-FCE4-EDFD324585BA}"/>
          </ac:spMkLst>
        </pc:spChg>
      </pc:sldChg>
      <pc:sldChg chg="delSp modSp add mod modClrScheme chgLayout">
        <pc:chgData name="Laura May" userId="8217ac88-5644-45f2-92c0-9d20a3ac5c4f" providerId="ADAL" clId="{A6FA58F6-448D-4A0E-B3D0-48AD92CDA2A9}" dt="2024-09-19T21:17:22.638" v="968" actId="12788"/>
        <pc:sldMkLst>
          <pc:docMk/>
          <pc:sldMk cId="3190831790" sldId="434"/>
        </pc:sldMkLst>
        <pc:spChg chg="mod ord">
          <ac:chgData name="Laura May" userId="8217ac88-5644-45f2-92c0-9d20a3ac5c4f" providerId="ADAL" clId="{A6FA58F6-448D-4A0E-B3D0-48AD92CDA2A9}" dt="2024-09-19T21:17:22.638" v="968" actId="12788"/>
          <ac:spMkLst>
            <pc:docMk/>
            <pc:sldMk cId="3190831790" sldId="434"/>
            <ac:spMk id="2" creationId="{A05ED229-CF60-87AC-8247-6B5EB5AB1D9B}"/>
          </ac:spMkLst>
        </pc:spChg>
        <pc:spChg chg="del mod ord">
          <ac:chgData name="Laura May" userId="8217ac88-5644-45f2-92c0-9d20a3ac5c4f" providerId="ADAL" clId="{A6FA58F6-448D-4A0E-B3D0-48AD92CDA2A9}" dt="2024-09-19T21:17:07.274" v="955" actId="478"/>
          <ac:spMkLst>
            <pc:docMk/>
            <pc:sldMk cId="3190831790" sldId="434"/>
            <ac:spMk id="3" creationId="{A3E06B2B-AD0D-5695-781C-2C6BB8A4F9D9}"/>
          </ac:spMkLst>
        </pc:spChg>
      </pc:sldChg>
    </pc:docChg>
  </pc:docChgLst>
  <pc:docChgLst>
    <pc:chgData name="Laura May" userId="8217ac88-5644-45f2-92c0-9d20a3ac5c4f" providerId="ADAL" clId="{233D2A62-384A-444B-B1B8-4BB7D10AB82E}"/>
    <pc:docChg chg="undo custSel addSld delSld modSld">
      <pc:chgData name="Laura May" userId="8217ac88-5644-45f2-92c0-9d20a3ac5c4f" providerId="ADAL" clId="{233D2A62-384A-444B-B1B8-4BB7D10AB82E}" dt="2024-09-19T21:02:29.885" v="7328" actId="5793"/>
      <pc:docMkLst>
        <pc:docMk/>
      </pc:docMkLst>
      <pc:sldChg chg="modSp mod">
        <pc:chgData name="Laura May" userId="8217ac88-5644-45f2-92c0-9d20a3ac5c4f" providerId="ADAL" clId="{233D2A62-384A-444B-B1B8-4BB7D10AB82E}" dt="2024-09-19T19:56:28.244" v="4374" actId="20577"/>
        <pc:sldMkLst>
          <pc:docMk/>
          <pc:sldMk cId="1239827379" sldId="416"/>
        </pc:sldMkLst>
        <pc:spChg chg="mod">
          <ac:chgData name="Laura May" userId="8217ac88-5644-45f2-92c0-9d20a3ac5c4f" providerId="ADAL" clId="{233D2A62-384A-444B-B1B8-4BB7D10AB82E}" dt="2024-09-19T19:56:28.244" v="4374" actId="20577"/>
          <ac:spMkLst>
            <pc:docMk/>
            <pc:sldMk cId="1239827379" sldId="416"/>
            <ac:spMk id="3" creationId="{A3E06B2B-AD0D-5695-781C-2C6BB8A4F9D9}"/>
          </ac:spMkLst>
        </pc:spChg>
      </pc:sldChg>
      <pc:sldChg chg="addSp delSp modSp new mod">
        <pc:chgData name="Laura May" userId="8217ac88-5644-45f2-92c0-9d20a3ac5c4f" providerId="ADAL" clId="{233D2A62-384A-444B-B1B8-4BB7D10AB82E}" dt="2024-09-19T19:22:11.111" v="1722" actId="20577"/>
        <pc:sldMkLst>
          <pc:docMk/>
          <pc:sldMk cId="434899301" sldId="417"/>
        </pc:sldMkLst>
        <pc:spChg chg="mod">
          <ac:chgData name="Laura May" userId="8217ac88-5644-45f2-92c0-9d20a3ac5c4f" providerId="ADAL" clId="{233D2A62-384A-444B-B1B8-4BB7D10AB82E}" dt="2024-09-16T13:41:35.835" v="41" actId="20577"/>
          <ac:spMkLst>
            <pc:docMk/>
            <pc:sldMk cId="434899301" sldId="417"/>
            <ac:spMk id="2" creationId="{BB9BAF9E-AFB3-5AEC-02BD-E2048D2D198F}"/>
          </ac:spMkLst>
        </pc:spChg>
        <pc:spChg chg="del">
          <ac:chgData name="Laura May" userId="8217ac88-5644-45f2-92c0-9d20a3ac5c4f" providerId="ADAL" clId="{233D2A62-384A-444B-B1B8-4BB7D10AB82E}" dt="2024-09-19T18:58:01.299" v="1059" actId="478"/>
          <ac:spMkLst>
            <pc:docMk/>
            <pc:sldMk cId="434899301" sldId="417"/>
            <ac:spMk id="3" creationId="{9B0B1B86-21C4-430D-FD9E-BEC1677EB5C8}"/>
          </ac:spMkLst>
        </pc:spChg>
        <pc:spChg chg="add">
          <ac:chgData name="Laura May" userId="8217ac88-5644-45f2-92c0-9d20a3ac5c4f" providerId="ADAL" clId="{233D2A62-384A-444B-B1B8-4BB7D10AB82E}" dt="2024-09-19T18:57:17.168" v="1014"/>
          <ac:spMkLst>
            <pc:docMk/>
            <pc:sldMk cId="434899301" sldId="417"/>
            <ac:spMk id="4" creationId="{A2203D44-DA36-C4BF-A152-7493E898FD8C}"/>
          </ac:spMkLst>
        </pc:spChg>
        <pc:spChg chg="add mod">
          <ac:chgData name="Laura May" userId="8217ac88-5644-45f2-92c0-9d20a3ac5c4f" providerId="ADAL" clId="{233D2A62-384A-444B-B1B8-4BB7D10AB82E}" dt="2024-09-19T19:01:31.219" v="1125" actId="1036"/>
          <ac:spMkLst>
            <pc:docMk/>
            <pc:sldMk cId="434899301" sldId="417"/>
            <ac:spMk id="5" creationId="{49088030-6B88-8A09-A010-9DCFE0FF4320}"/>
          </ac:spMkLst>
        </pc:spChg>
        <pc:spChg chg="add mod">
          <ac:chgData name="Laura May" userId="8217ac88-5644-45f2-92c0-9d20a3ac5c4f" providerId="ADAL" clId="{233D2A62-384A-444B-B1B8-4BB7D10AB82E}" dt="2024-09-19T19:01:31.219" v="1125" actId="1036"/>
          <ac:spMkLst>
            <pc:docMk/>
            <pc:sldMk cId="434899301" sldId="417"/>
            <ac:spMk id="6" creationId="{B9D05BE3-186D-4658-C5B3-F7CEDCBABF5E}"/>
          </ac:spMkLst>
        </pc:spChg>
        <pc:spChg chg="add mod">
          <ac:chgData name="Laura May" userId="8217ac88-5644-45f2-92c0-9d20a3ac5c4f" providerId="ADAL" clId="{233D2A62-384A-444B-B1B8-4BB7D10AB82E}" dt="2024-09-19T19:01:54.354" v="1129" actId="1076"/>
          <ac:spMkLst>
            <pc:docMk/>
            <pc:sldMk cId="434899301" sldId="417"/>
            <ac:spMk id="7" creationId="{FB009E0F-3466-22C2-6628-E99053449623}"/>
          </ac:spMkLst>
        </pc:spChg>
        <pc:spChg chg="add mod">
          <ac:chgData name="Laura May" userId="8217ac88-5644-45f2-92c0-9d20a3ac5c4f" providerId="ADAL" clId="{233D2A62-384A-444B-B1B8-4BB7D10AB82E}" dt="2024-09-19T19:22:11.111" v="1722" actId="20577"/>
          <ac:spMkLst>
            <pc:docMk/>
            <pc:sldMk cId="434899301" sldId="417"/>
            <ac:spMk id="10" creationId="{0119F51F-0BCB-B4F2-FB6D-AF4817B651DF}"/>
          </ac:spMkLst>
        </pc:spChg>
        <pc:spChg chg="add del mod">
          <ac:chgData name="Laura May" userId="8217ac88-5644-45f2-92c0-9d20a3ac5c4f" providerId="ADAL" clId="{233D2A62-384A-444B-B1B8-4BB7D10AB82E}" dt="2024-09-19T19:03:54.657" v="1165" actId="478"/>
          <ac:spMkLst>
            <pc:docMk/>
            <pc:sldMk cId="434899301" sldId="417"/>
            <ac:spMk id="11" creationId="{DF824312-2BC4-995E-DE45-D09161DD9B71}"/>
          </ac:spMkLst>
        </pc:spChg>
        <pc:spChg chg="add mod">
          <ac:chgData name="Laura May" userId="8217ac88-5644-45f2-92c0-9d20a3ac5c4f" providerId="ADAL" clId="{233D2A62-384A-444B-B1B8-4BB7D10AB82E}" dt="2024-09-19T19:06:34.007" v="1288" actId="1076"/>
          <ac:spMkLst>
            <pc:docMk/>
            <pc:sldMk cId="434899301" sldId="417"/>
            <ac:spMk id="12" creationId="{98DAE255-284E-EAD1-CFD6-F330FC126E81}"/>
          </ac:spMkLst>
        </pc:spChg>
        <pc:spChg chg="add mod">
          <ac:chgData name="Laura May" userId="8217ac88-5644-45f2-92c0-9d20a3ac5c4f" providerId="ADAL" clId="{233D2A62-384A-444B-B1B8-4BB7D10AB82E}" dt="2024-09-19T19:05:32.300" v="1197" actId="20577"/>
          <ac:spMkLst>
            <pc:docMk/>
            <pc:sldMk cId="434899301" sldId="417"/>
            <ac:spMk id="13" creationId="{B93A1C89-2FB0-3044-F796-D8104F6A1B81}"/>
          </ac:spMkLst>
        </pc:spChg>
        <pc:spChg chg="add mod">
          <ac:chgData name="Laura May" userId="8217ac88-5644-45f2-92c0-9d20a3ac5c4f" providerId="ADAL" clId="{233D2A62-384A-444B-B1B8-4BB7D10AB82E}" dt="2024-09-19T19:22:04.227" v="1704" actId="20577"/>
          <ac:spMkLst>
            <pc:docMk/>
            <pc:sldMk cId="434899301" sldId="417"/>
            <ac:spMk id="14" creationId="{59DF308A-48AF-94DA-6B7C-F9948A75EDDB}"/>
          </ac:spMkLst>
        </pc:spChg>
        <pc:spChg chg="add mod">
          <ac:chgData name="Laura May" userId="8217ac88-5644-45f2-92c0-9d20a3ac5c4f" providerId="ADAL" clId="{233D2A62-384A-444B-B1B8-4BB7D10AB82E}" dt="2024-09-19T19:06:22.936" v="1284" actId="20577"/>
          <ac:spMkLst>
            <pc:docMk/>
            <pc:sldMk cId="434899301" sldId="417"/>
            <ac:spMk id="15" creationId="{096A4601-6D50-81CB-7E7E-7BCF1EB5B059}"/>
          </ac:spMkLst>
        </pc:spChg>
        <pc:spChg chg="add mod">
          <ac:chgData name="Laura May" userId="8217ac88-5644-45f2-92c0-9d20a3ac5c4f" providerId="ADAL" clId="{233D2A62-384A-444B-B1B8-4BB7D10AB82E}" dt="2024-09-19T19:06:36.543" v="1290" actId="1076"/>
          <ac:spMkLst>
            <pc:docMk/>
            <pc:sldMk cId="434899301" sldId="417"/>
            <ac:spMk id="16" creationId="{57FC796C-2174-38CF-2BF6-BE2D9F07DB72}"/>
          </ac:spMkLst>
        </pc:spChg>
        <pc:spChg chg="add mod">
          <ac:chgData name="Laura May" userId="8217ac88-5644-45f2-92c0-9d20a3ac5c4f" providerId="ADAL" clId="{233D2A62-384A-444B-B1B8-4BB7D10AB82E}" dt="2024-09-19T19:06:39.518" v="1292" actId="1076"/>
          <ac:spMkLst>
            <pc:docMk/>
            <pc:sldMk cId="434899301" sldId="417"/>
            <ac:spMk id="17" creationId="{9AA740F4-C31C-EE47-AA3C-61EB096071D0}"/>
          </ac:spMkLst>
        </pc:spChg>
        <pc:spChg chg="add mod">
          <ac:chgData name="Laura May" userId="8217ac88-5644-45f2-92c0-9d20a3ac5c4f" providerId="ADAL" clId="{233D2A62-384A-444B-B1B8-4BB7D10AB82E}" dt="2024-09-19T19:06:48.648" v="1294" actId="1076"/>
          <ac:spMkLst>
            <pc:docMk/>
            <pc:sldMk cId="434899301" sldId="417"/>
            <ac:spMk id="18" creationId="{0D532444-A018-DE1B-EE00-F27F70963D57}"/>
          </ac:spMkLst>
        </pc:spChg>
        <pc:picChg chg="add mod">
          <ac:chgData name="Laura May" userId="8217ac88-5644-45f2-92c0-9d20a3ac5c4f" providerId="ADAL" clId="{233D2A62-384A-444B-B1B8-4BB7D10AB82E}" dt="2024-09-19T19:01:25.253" v="1116" actId="1076"/>
          <ac:picMkLst>
            <pc:docMk/>
            <pc:sldMk cId="434899301" sldId="417"/>
            <ac:picMk id="8" creationId="{4F84BB13-6D56-EE7C-D666-C4E6750ECBAD}"/>
          </ac:picMkLst>
        </pc:picChg>
        <pc:picChg chg="add mod">
          <ac:chgData name="Laura May" userId="8217ac88-5644-45f2-92c0-9d20a3ac5c4f" providerId="ADAL" clId="{233D2A62-384A-444B-B1B8-4BB7D10AB82E}" dt="2024-09-19T19:01:22.885" v="1115" actId="1076"/>
          <ac:picMkLst>
            <pc:docMk/>
            <pc:sldMk cId="434899301" sldId="417"/>
            <ac:picMk id="9" creationId="{BD92FE0E-D30F-B1AB-F863-1B3145732701}"/>
          </ac:picMkLst>
        </pc:picChg>
        <pc:picChg chg="add mod">
          <ac:chgData name="Laura May" userId="8217ac88-5644-45f2-92c0-9d20a3ac5c4f" providerId="ADAL" clId="{233D2A62-384A-444B-B1B8-4BB7D10AB82E}" dt="2024-09-19T18:57:30.748" v="1017" actId="1076"/>
          <ac:picMkLst>
            <pc:docMk/>
            <pc:sldMk cId="434899301" sldId="417"/>
            <ac:picMk id="1028" creationId="{DC3C8C4B-3A94-8FBF-58E6-56435E92F971}"/>
          </ac:picMkLst>
        </pc:picChg>
      </pc:sldChg>
      <pc:sldChg chg="addSp delSp modSp new mod">
        <pc:chgData name="Laura May" userId="8217ac88-5644-45f2-92c0-9d20a3ac5c4f" providerId="ADAL" clId="{233D2A62-384A-444B-B1B8-4BB7D10AB82E}" dt="2024-09-19T19:07:20.382" v="1330" actId="20577"/>
        <pc:sldMkLst>
          <pc:docMk/>
          <pc:sldMk cId="3525093583" sldId="418"/>
        </pc:sldMkLst>
        <pc:spChg chg="mod">
          <ac:chgData name="Laura May" userId="8217ac88-5644-45f2-92c0-9d20a3ac5c4f" providerId="ADAL" clId="{233D2A62-384A-444B-B1B8-4BB7D10AB82E}" dt="2024-09-16T13:41:52.714" v="69" actId="20577"/>
          <ac:spMkLst>
            <pc:docMk/>
            <pc:sldMk cId="3525093583" sldId="418"/>
            <ac:spMk id="2" creationId="{7ECB0B79-29FF-5122-586A-A0C5CD663C47}"/>
          </ac:spMkLst>
        </pc:spChg>
        <pc:spChg chg="del">
          <ac:chgData name="Laura May" userId="8217ac88-5644-45f2-92c0-9d20a3ac5c4f" providerId="ADAL" clId="{233D2A62-384A-444B-B1B8-4BB7D10AB82E}" dt="2024-09-19T19:03:36.575" v="1161" actId="478"/>
          <ac:spMkLst>
            <pc:docMk/>
            <pc:sldMk cId="3525093583" sldId="418"/>
            <ac:spMk id="3" creationId="{84155D99-05AB-EFCF-0667-ED8DB21C81ED}"/>
          </ac:spMkLst>
        </pc:spChg>
        <pc:spChg chg="add mod">
          <ac:chgData name="Laura May" userId="8217ac88-5644-45f2-92c0-9d20a3ac5c4f" providerId="ADAL" clId="{233D2A62-384A-444B-B1B8-4BB7D10AB82E}" dt="2024-09-19T19:07:02.447" v="1315" actId="20577"/>
          <ac:spMkLst>
            <pc:docMk/>
            <pc:sldMk cId="3525093583" sldId="418"/>
            <ac:spMk id="5" creationId="{1A5A4BB8-EB66-0BD9-5AD6-F98F0F5649B8}"/>
          </ac:spMkLst>
        </pc:spChg>
        <pc:spChg chg="add mod">
          <ac:chgData name="Laura May" userId="8217ac88-5644-45f2-92c0-9d20a3ac5c4f" providerId="ADAL" clId="{233D2A62-384A-444B-B1B8-4BB7D10AB82E}" dt="2024-09-19T19:07:12.730" v="1319" actId="20577"/>
          <ac:spMkLst>
            <pc:docMk/>
            <pc:sldMk cId="3525093583" sldId="418"/>
            <ac:spMk id="6" creationId="{A679302B-424B-BE43-DCC1-A34A92D70552}"/>
          </ac:spMkLst>
        </pc:spChg>
        <pc:spChg chg="add mod">
          <ac:chgData name="Laura May" userId="8217ac88-5644-45f2-92c0-9d20a3ac5c4f" providerId="ADAL" clId="{233D2A62-384A-444B-B1B8-4BB7D10AB82E}" dt="2024-09-19T19:07:20.382" v="1330" actId="20577"/>
          <ac:spMkLst>
            <pc:docMk/>
            <pc:sldMk cId="3525093583" sldId="418"/>
            <ac:spMk id="7" creationId="{A8FB4DD8-EBB2-D9B0-58C7-3A0CD8AE3BD8}"/>
          </ac:spMkLst>
        </pc:spChg>
        <pc:graphicFrameChg chg="add mod modGraphic">
          <ac:chgData name="Laura May" userId="8217ac88-5644-45f2-92c0-9d20a3ac5c4f" providerId="ADAL" clId="{233D2A62-384A-444B-B1B8-4BB7D10AB82E}" dt="2024-09-19T19:03:34.542" v="1160" actId="1036"/>
          <ac:graphicFrameMkLst>
            <pc:docMk/>
            <pc:sldMk cId="3525093583" sldId="418"/>
            <ac:graphicFrameMk id="4" creationId="{91E64396-50A8-90BA-3D17-9BE350D19DD4}"/>
          </ac:graphicFrameMkLst>
        </pc:graphicFrameChg>
      </pc:sldChg>
      <pc:sldChg chg="addSp delSp modSp new mod">
        <pc:chgData name="Laura May" userId="8217ac88-5644-45f2-92c0-9d20a3ac5c4f" providerId="ADAL" clId="{233D2A62-384A-444B-B1B8-4BB7D10AB82E}" dt="2024-09-19T19:31:56.011" v="3134" actId="20577"/>
        <pc:sldMkLst>
          <pc:docMk/>
          <pc:sldMk cId="767327744" sldId="419"/>
        </pc:sldMkLst>
        <pc:spChg chg="mod">
          <ac:chgData name="Laura May" userId="8217ac88-5644-45f2-92c0-9d20a3ac5c4f" providerId="ADAL" clId="{233D2A62-384A-444B-B1B8-4BB7D10AB82E}" dt="2024-09-19T19:31:56.011" v="3134" actId="20577"/>
          <ac:spMkLst>
            <pc:docMk/>
            <pc:sldMk cId="767327744" sldId="419"/>
            <ac:spMk id="2" creationId="{1D2AD4F2-38DA-454D-2313-D905F6B2DB61}"/>
          </ac:spMkLst>
        </pc:spChg>
        <pc:spChg chg="del">
          <ac:chgData name="Laura May" userId="8217ac88-5644-45f2-92c0-9d20a3ac5c4f" providerId="ADAL" clId="{233D2A62-384A-444B-B1B8-4BB7D10AB82E}" dt="2024-09-19T19:07:33.811" v="1331" actId="478"/>
          <ac:spMkLst>
            <pc:docMk/>
            <pc:sldMk cId="767327744" sldId="419"/>
            <ac:spMk id="3" creationId="{D168CE9B-4428-1328-2E19-3C39DCA6B3AA}"/>
          </ac:spMkLst>
        </pc:spChg>
        <pc:spChg chg="add mod">
          <ac:chgData name="Laura May" userId="8217ac88-5644-45f2-92c0-9d20a3ac5c4f" providerId="ADAL" clId="{233D2A62-384A-444B-B1B8-4BB7D10AB82E}" dt="2024-09-19T19:18:19.856" v="1585" actId="1038"/>
          <ac:spMkLst>
            <pc:docMk/>
            <pc:sldMk cId="767327744" sldId="419"/>
            <ac:spMk id="5" creationId="{8C03A1EE-732D-D09B-BCF7-0AC50B85CA62}"/>
          </ac:spMkLst>
        </pc:spChg>
        <pc:spChg chg="add mod">
          <ac:chgData name="Laura May" userId="8217ac88-5644-45f2-92c0-9d20a3ac5c4f" providerId="ADAL" clId="{233D2A62-384A-444B-B1B8-4BB7D10AB82E}" dt="2024-09-19T19:17:37.965" v="1558" actId="1037"/>
          <ac:spMkLst>
            <pc:docMk/>
            <pc:sldMk cId="767327744" sldId="419"/>
            <ac:spMk id="9" creationId="{5A63B4AF-4837-AAE5-E642-811C1F1F176A}"/>
          </ac:spMkLst>
        </pc:spChg>
        <pc:spChg chg="add mod">
          <ac:chgData name="Laura May" userId="8217ac88-5644-45f2-92c0-9d20a3ac5c4f" providerId="ADAL" clId="{233D2A62-384A-444B-B1B8-4BB7D10AB82E}" dt="2024-09-19T19:16:54.827" v="1533" actId="207"/>
          <ac:spMkLst>
            <pc:docMk/>
            <pc:sldMk cId="767327744" sldId="419"/>
            <ac:spMk id="22" creationId="{5984C176-D60B-0D51-F4D4-480CF58C6023}"/>
          </ac:spMkLst>
        </pc:spChg>
        <pc:spChg chg="add mod">
          <ac:chgData name="Laura May" userId="8217ac88-5644-45f2-92c0-9d20a3ac5c4f" providerId="ADAL" clId="{233D2A62-384A-444B-B1B8-4BB7D10AB82E}" dt="2024-09-19T19:16:40.970" v="1531" actId="14100"/>
          <ac:spMkLst>
            <pc:docMk/>
            <pc:sldMk cId="767327744" sldId="419"/>
            <ac:spMk id="23" creationId="{C4008844-2ECC-E339-F414-C5D214FDC0A9}"/>
          </ac:spMkLst>
        </pc:spChg>
        <pc:spChg chg="add mod">
          <ac:chgData name="Laura May" userId="8217ac88-5644-45f2-92c0-9d20a3ac5c4f" providerId="ADAL" clId="{233D2A62-384A-444B-B1B8-4BB7D10AB82E}" dt="2024-09-19T19:18:01.649" v="1565" actId="20577"/>
          <ac:spMkLst>
            <pc:docMk/>
            <pc:sldMk cId="767327744" sldId="419"/>
            <ac:spMk id="31" creationId="{C360EE19-EF23-2476-3267-393461AB7F65}"/>
          </ac:spMkLst>
        </pc:spChg>
        <pc:spChg chg="add mod">
          <ac:chgData name="Laura May" userId="8217ac88-5644-45f2-92c0-9d20a3ac5c4f" providerId="ADAL" clId="{233D2A62-384A-444B-B1B8-4BB7D10AB82E}" dt="2024-09-19T19:19:15.615" v="1615" actId="1076"/>
          <ac:spMkLst>
            <pc:docMk/>
            <pc:sldMk cId="767327744" sldId="419"/>
            <ac:spMk id="32" creationId="{424DAFCA-F31B-85C6-3CAB-8D9BE0056C1E}"/>
          </ac:spMkLst>
        </pc:spChg>
        <pc:spChg chg="add mod">
          <ac:chgData name="Laura May" userId="8217ac88-5644-45f2-92c0-9d20a3ac5c4f" providerId="ADAL" clId="{233D2A62-384A-444B-B1B8-4BB7D10AB82E}" dt="2024-09-19T19:19:25.504" v="1630" actId="20577"/>
          <ac:spMkLst>
            <pc:docMk/>
            <pc:sldMk cId="767327744" sldId="419"/>
            <ac:spMk id="33" creationId="{65FCFA60-879A-1B2E-6001-8070BE1062FD}"/>
          </ac:spMkLst>
        </pc:spChg>
        <pc:picChg chg="add del mod">
          <ac:chgData name="Laura May" userId="8217ac88-5644-45f2-92c0-9d20a3ac5c4f" providerId="ADAL" clId="{233D2A62-384A-444B-B1B8-4BB7D10AB82E}" dt="2024-09-19T19:18:07.769" v="1567" actId="478"/>
          <ac:picMkLst>
            <pc:docMk/>
            <pc:sldMk cId="767327744" sldId="419"/>
            <ac:picMk id="6" creationId="{AD99D4E8-2382-D0BE-3B0E-95E68D0BC607}"/>
          </ac:picMkLst>
        </pc:picChg>
        <pc:picChg chg="add del mod">
          <ac:chgData name="Laura May" userId="8217ac88-5644-45f2-92c0-9d20a3ac5c4f" providerId="ADAL" clId="{233D2A62-384A-444B-B1B8-4BB7D10AB82E}" dt="2024-09-19T19:18:05.953" v="1566" actId="478"/>
          <ac:picMkLst>
            <pc:docMk/>
            <pc:sldMk cId="767327744" sldId="419"/>
            <ac:picMk id="8" creationId="{B0A3CFB8-8922-4F2D-421F-48B42ED6F810}"/>
          </ac:picMkLst>
        </pc:picChg>
        <pc:picChg chg="add mod">
          <ac:chgData name="Laura May" userId="8217ac88-5644-45f2-92c0-9d20a3ac5c4f" providerId="ADAL" clId="{233D2A62-384A-444B-B1B8-4BB7D10AB82E}" dt="2024-09-19T19:12:24.260" v="1371"/>
          <ac:picMkLst>
            <pc:docMk/>
            <pc:sldMk cId="767327744" sldId="419"/>
            <ac:picMk id="14" creationId="{D702932E-34B1-71AC-9193-FC58D8234235}"/>
          </ac:picMkLst>
        </pc:picChg>
        <pc:cxnChg chg="add mod">
          <ac:chgData name="Laura May" userId="8217ac88-5644-45f2-92c0-9d20a3ac5c4f" providerId="ADAL" clId="{233D2A62-384A-444B-B1B8-4BB7D10AB82E}" dt="2024-09-19T19:19:03.049" v="1612" actId="692"/>
          <ac:cxnSpMkLst>
            <pc:docMk/>
            <pc:sldMk cId="767327744" sldId="419"/>
            <ac:cxnSpMk id="7" creationId="{A8F32EEB-1DE1-685A-6BD6-229C8F1A1EA8}"/>
          </ac:cxnSpMkLst>
        </pc:cxnChg>
        <pc:cxnChg chg="add mod">
          <ac:chgData name="Laura May" userId="8217ac88-5644-45f2-92c0-9d20a3ac5c4f" providerId="ADAL" clId="{233D2A62-384A-444B-B1B8-4BB7D10AB82E}" dt="2024-09-19T19:15:41.639" v="1518" actId="12788"/>
          <ac:cxnSpMkLst>
            <pc:docMk/>
            <pc:sldMk cId="767327744" sldId="419"/>
            <ac:cxnSpMk id="11" creationId="{0C0F8B59-B03C-F0F2-276A-64E6BE81CA3F}"/>
          </ac:cxnSpMkLst>
        </pc:cxnChg>
        <pc:cxnChg chg="add mod">
          <ac:chgData name="Laura May" userId="8217ac88-5644-45f2-92c0-9d20a3ac5c4f" providerId="ADAL" clId="{233D2A62-384A-444B-B1B8-4BB7D10AB82E}" dt="2024-09-19T19:17:26.529" v="1550" actId="1037"/>
          <ac:cxnSpMkLst>
            <pc:docMk/>
            <pc:sldMk cId="767327744" sldId="419"/>
            <ac:cxnSpMk id="13" creationId="{11003322-19E7-AF48-BBF8-55C5EB94384B}"/>
          </ac:cxnSpMkLst>
        </pc:cxnChg>
        <pc:cxnChg chg="add mod">
          <ac:chgData name="Laura May" userId="8217ac88-5644-45f2-92c0-9d20a3ac5c4f" providerId="ADAL" clId="{233D2A62-384A-444B-B1B8-4BB7D10AB82E}" dt="2024-09-19T19:17:26.529" v="1550" actId="1037"/>
          <ac:cxnSpMkLst>
            <pc:docMk/>
            <pc:sldMk cId="767327744" sldId="419"/>
            <ac:cxnSpMk id="15" creationId="{27C8B30E-68FF-90DA-0495-7DEA2AA32FC1}"/>
          </ac:cxnSpMkLst>
        </pc:cxnChg>
        <pc:cxnChg chg="add mod">
          <ac:chgData name="Laura May" userId="8217ac88-5644-45f2-92c0-9d20a3ac5c4f" providerId="ADAL" clId="{233D2A62-384A-444B-B1B8-4BB7D10AB82E}" dt="2024-09-19T19:17:26.529" v="1550" actId="1037"/>
          <ac:cxnSpMkLst>
            <pc:docMk/>
            <pc:sldMk cId="767327744" sldId="419"/>
            <ac:cxnSpMk id="16" creationId="{668717B4-C083-2AA2-F6BB-B018F4E85EB0}"/>
          </ac:cxnSpMkLst>
        </pc:cxnChg>
        <pc:cxnChg chg="add mod">
          <ac:chgData name="Laura May" userId="8217ac88-5644-45f2-92c0-9d20a3ac5c4f" providerId="ADAL" clId="{233D2A62-384A-444B-B1B8-4BB7D10AB82E}" dt="2024-09-19T19:17:26.529" v="1550" actId="1037"/>
          <ac:cxnSpMkLst>
            <pc:docMk/>
            <pc:sldMk cId="767327744" sldId="419"/>
            <ac:cxnSpMk id="17" creationId="{F02B618F-19CC-6125-48E3-895A0385FFCF}"/>
          </ac:cxnSpMkLst>
        </pc:cxnChg>
        <pc:cxnChg chg="add mod">
          <ac:chgData name="Laura May" userId="8217ac88-5644-45f2-92c0-9d20a3ac5c4f" providerId="ADAL" clId="{233D2A62-384A-444B-B1B8-4BB7D10AB82E}" dt="2024-09-19T19:17:26.529" v="1550" actId="1037"/>
          <ac:cxnSpMkLst>
            <pc:docMk/>
            <pc:sldMk cId="767327744" sldId="419"/>
            <ac:cxnSpMk id="18" creationId="{4FADB47B-7A81-D7FD-BE2F-31C13D667457}"/>
          </ac:cxnSpMkLst>
        </pc:cxnChg>
        <pc:cxnChg chg="add mod">
          <ac:chgData name="Laura May" userId="8217ac88-5644-45f2-92c0-9d20a3ac5c4f" providerId="ADAL" clId="{233D2A62-384A-444B-B1B8-4BB7D10AB82E}" dt="2024-09-19T19:17:26.529" v="1550" actId="1037"/>
          <ac:cxnSpMkLst>
            <pc:docMk/>
            <pc:sldMk cId="767327744" sldId="419"/>
            <ac:cxnSpMk id="19" creationId="{B6C22397-270C-95F5-DAD0-2C5EF0B90CAB}"/>
          </ac:cxnSpMkLst>
        </pc:cxnChg>
        <pc:cxnChg chg="add mod">
          <ac:chgData name="Laura May" userId="8217ac88-5644-45f2-92c0-9d20a3ac5c4f" providerId="ADAL" clId="{233D2A62-384A-444B-B1B8-4BB7D10AB82E}" dt="2024-09-19T19:15:41.639" v="1518" actId="12788"/>
          <ac:cxnSpMkLst>
            <pc:docMk/>
            <pc:sldMk cId="767327744" sldId="419"/>
            <ac:cxnSpMk id="24" creationId="{166367A4-02F2-3F63-DDFE-63A6F924EFC2}"/>
          </ac:cxnSpMkLst>
        </pc:cxnChg>
        <pc:cxnChg chg="add mod">
          <ac:chgData name="Laura May" userId="8217ac88-5644-45f2-92c0-9d20a3ac5c4f" providerId="ADAL" clId="{233D2A62-384A-444B-B1B8-4BB7D10AB82E}" dt="2024-09-19T19:17:46.726" v="1559" actId="208"/>
          <ac:cxnSpMkLst>
            <pc:docMk/>
            <pc:sldMk cId="767327744" sldId="419"/>
            <ac:cxnSpMk id="25" creationId="{52E257E9-2532-61C5-9966-FA6380FA5788}"/>
          </ac:cxnSpMkLst>
        </pc:cxnChg>
        <pc:cxnChg chg="add mod">
          <ac:chgData name="Laura May" userId="8217ac88-5644-45f2-92c0-9d20a3ac5c4f" providerId="ADAL" clId="{233D2A62-384A-444B-B1B8-4BB7D10AB82E}" dt="2024-09-19T19:17:46.726" v="1559" actId="208"/>
          <ac:cxnSpMkLst>
            <pc:docMk/>
            <pc:sldMk cId="767327744" sldId="419"/>
            <ac:cxnSpMk id="26" creationId="{9DF9562D-D062-DEDA-507D-F7E922237C76}"/>
          </ac:cxnSpMkLst>
        </pc:cxnChg>
        <pc:cxnChg chg="add mod">
          <ac:chgData name="Laura May" userId="8217ac88-5644-45f2-92c0-9d20a3ac5c4f" providerId="ADAL" clId="{233D2A62-384A-444B-B1B8-4BB7D10AB82E}" dt="2024-09-19T19:17:46.726" v="1559" actId="208"/>
          <ac:cxnSpMkLst>
            <pc:docMk/>
            <pc:sldMk cId="767327744" sldId="419"/>
            <ac:cxnSpMk id="27" creationId="{9D6EAC5B-7B82-7916-A5E2-3DFDA972CAD0}"/>
          </ac:cxnSpMkLst>
        </pc:cxnChg>
        <pc:cxnChg chg="add mod">
          <ac:chgData name="Laura May" userId="8217ac88-5644-45f2-92c0-9d20a3ac5c4f" providerId="ADAL" clId="{233D2A62-384A-444B-B1B8-4BB7D10AB82E}" dt="2024-09-19T19:17:46.726" v="1559" actId="208"/>
          <ac:cxnSpMkLst>
            <pc:docMk/>
            <pc:sldMk cId="767327744" sldId="419"/>
            <ac:cxnSpMk id="28" creationId="{228772F3-1D29-F0F5-CCED-1852BF4B4F52}"/>
          </ac:cxnSpMkLst>
        </pc:cxnChg>
        <pc:cxnChg chg="add mod">
          <ac:chgData name="Laura May" userId="8217ac88-5644-45f2-92c0-9d20a3ac5c4f" providerId="ADAL" clId="{233D2A62-384A-444B-B1B8-4BB7D10AB82E}" dt="2024-09-19T19:17:46.726" v="1559" actId="208"/>
          <ac:cxnSpMkLst>
            <pc:docMk/>
            <pc:sldMk cId="767327744" sldId="419"/>
            <ac:cxnSpMk id="29" creationId="{4B93575E-C022-DD05-63FC-451F63245E97}"/>
          </ac:cxnSpMkLst>
        </pc:cxnChg>
        <pc:cxnChg chg="add mod">
          <ac:chgData name="Laura May" userId="8217ac88-5644-45f2-92c0-9d20a3ac5c4f" providerId="ADAL" clId="{233D2A62-384A-444B-B1B8-4BB7D10AB82E}" dt="2024-09-19T19:17:46.726" v="1559" actId="208"/>
          <ac:cxnSpMkLst>
            <pc:docMk/>
            <pc:sldMk cId="767327744" sldId="419"/>
            <ac:cxnSpMk id="30" creationId="{FD9885EE-F27F-631E-BC2F-B54AD1BB6A20}"/>
          </ac:cxnSpMkLst>
        </pc:cxnChg>
      </pc:sldChg>
      <pc:sldChg chg="add del">
        <pc:chgData name="Laura May" userId="8217ac88-5644-45f2-92c0-9d20a3ac5c4f" providerId="ADAL" clId="{233D2A62-384A-444B-B1B8-4BB7D10AB82E}" dt="2024-09-16T13:42:49.236" v="92" actId="47"/>
        <pc:sldMkLst>
          <pc:docMk/>
          <pc:sldMk cId="4080397117" sldId="420"/>
        </pc:sldMkLst>
      </pc:sldChg>
      <pc:sldChg chg="addSp delSp modSp add mod">
        <pc:chgData name="Laura May" userId="8217ac88-5644-45f2-92c0-9d20a3ac5c4f" providerId="ADAL" clId="{233D2A62-384A-444B-B1B8-4BB7D10AB82E}" dt="2024-09-19T19:47:00.874" v="4083" actId="20577"/>
        <pc:sldMkLst>
          <pc:docMk/>
          <pc:sldMk cId="303496285" sldId="421"/>
        </pc:sldMkLst>
        <pc:spChg chg="mod">
          <ac:chgData name="Laura May" userId="8217ac88-5644-45f2-92c0-9d20a3ac5c4f" providerId="ADAL" clId="{233D2A62-384A-444B-B1B8-4BB7D10AB82E}" dt="2024-09-19T19:32:02.920" v="3139" actId="20577"/>
          <ac:spMkLst>
            <pc:docMk/>
            <pc:sldMk cId="303496285" sldId="421"/>
            <ac:spMk id="2" creationId="{1D2AD4F2-38DA-454D-2313-D905F6B2DB61}"/>
          </ac:spMkLst>
        </pc:spChg>
        <pc:spChg chg="del">
          <ac:chgData name="Laura May" userId="8217ac88-5644-45f2-92c0-9d20a3ac5c4f" providerId="ADAL" clId="{233D2A62-384A-444B-B1B8-4BB7D10AB82E}" dt="2024-09-19T19:20:35.603" v="1631" actId="478"/>
          <ac:spMkLst>
            <pc:docMk/>
            <pc:sldMk cId="303496285" sldId="421"/>
            <ac:spMk id="3" creationId="{D168CE9B-4428-1328-2E19-3C39DCA6B3AA}"/>
          </ac:spMkLst>
        </pc:spChg>
        <pc:spChg chg="add mod">
          <ac:chgData name="Laura May" userId="8217ac88-5644-45f2-92c0-9d20a3ac5c4f" providerId="ADAL" clId="{233D2A62-384A-444B-B1B8-4BB7D10AB82E}" dt="2024-09-19T19:20:36.189" v="1632"/>
          <ac:spMkLst>
            <pc:docMk/>
            <pc:sldMk cId="303496285" sldId="421"/>
            <ac:spMk id="4" creationId="{81539547-B093-FCF3-330F-53FC10FE54B8}"/>
          </ac:spMkLst>
        </pc:spChg>
        <pc:spChg chg="add del mod">
          <ac:chgData name="Laura May" userId="8217ac88-5644-45f2-92c0-9d20a3ac5c4f" providerId="ADAL" clId="{233D2A62-384A-444B-B1B8-4BB7D10AB82E}" dt="2024-09-19T19:32:40.912" v="3172" actId="478"/>
          <ac:spMkLst>
            <pc:docMk/>
            <pc:sldMk cId="303496285" sldId="421"/>
            <ac:spMk id="6" creationId="{29C07B25-580F-9771-35D3-43B92DA2180A}"/>
          </ac:spMkLst>
        </pc:spChg>
        <pc:spChg chg="add del mod">
          <ac:chgData name="Laura May" userId="8217ac88-5644-45f2-92c0-9d20a3ac5c4f" providerId="ADAL" clId="{233D2A62-384A-444B-B1B8-4BB7D10AB82E}" dt="2024-09-19T19:32:40.912" v="3172" actId="478"/>
          <ac:spMkLst>
            <pc:docMk/>
            <pc:sldMk cId="303496285" sldId="421"/>
            <ac:spMk id="7" creationId="{DC938272-3FA9-3F97-BE2F-ED05090903C0}"/>
          </ac:spMkLst>
        </pc:spChg>
        <pc:spChg chg="add del mod">
          <ac:chgData name="Laura May" userId="8217ac88-5644-45f2-92c0-9d20a3ac5c4f" providerId="ADAL" clId="{233D2A62-384A-444B-B1B8-4BB7D10AB82E}" dt="2024-09-19T19:32:40.912" v="3172" actId="478"/>
          <ac:spMkLst>
            <pc:docMk/>
            <pc:sldMk cId="303496285" sldId="421"/>
            <ac:spMk id="8" creationId="{8CC56C1A-9A15-18F4-4C1D-A1460524FA4C}"/>
          </ac:spMkLst>
        </pc:spChg>
        <pc:spChg chg="add del mod">
          <ac:chgData name="Laura May" userId="8217ac88-5644-45f2-92c0-9d20a3ac5c4f" providerId="ADAL" clId="{233D2A62-384A-444B-B1B8-4BB7D10AB82E}" dt="2024-09-19T19:32:40.912" v="3172" actId="478"/>
          <ac:spMkLst>
            <pc:docMk/>
            <pc:sldMk cId="303496285" sldId="421"/>
            <ac:spMk id="11" creationId="{DA96BAAC-7BE2-7372-EAD2-74B5E269CE2F}"/>
          </ac:spMkLst>
        </pc:spChg>
        <pc:spChg chg="add del mod">
          <ac:chgData name="Laura May" userId="8217ac88-5644-45f2-92c0-9d20a3ac5c4f" providerId="ADAL" clId="{233D2A62-384A-444B-B1B8-4BB7D10AB82E}" dt="2024-09-19T19:32:40.912" v="3172" actId="478"/>
          <ac:spMkLst>
            <pc:docMk/>
            <pc:sldMk cId="303496285" sldId="421"/>
            <ac:spMk id="12" creationId="{9A622AE4-D684-FE03-A998-B11B3B9B3D89}"/>
          </ac:spMkLst>
        </pc:spChg>
        <pc:spChg chg="add del mod">
          <ac:chgData name="Laura May" userId="8217ac88-5644-45f2-92c0-9d20a3ac5c4f" providerId="ADAL" clId="{233D2A62-384A-444B-B1B8-4BB7D10AB82E}" dt="2024-09-19T19:32:40.912" v="3172" actId="478"/>
          <ac:spMkLst>
            <pc:docMk/>
            <pc:sldMk cId="303496285" sldId="421"/>
            <ac:spMk id="13" creationId="{78539691-45D1-A3EB-F1B7-F8DA74953771}"/>
          </ac:spMkLst>
        </pc:spChg>
        <pc:spChg chg="add del mod">
          <ac:chgData name="Laura May" userId="8217ac88-5644-45f2-92c0-9d20a3ac5c4f" providerId="ADAL" clId="{233D2A62-384A-444B-B1B8-4BB7D10AB82E}" dt="2024-09-19T19:32:40.912" v="3172" actId="478"/>
          <ac:spMkLst>
            <pc:docMk/>
            <pc:sldMk cId="303496285" sldId="421"/>
            <ac:spMk id="14" creationId="{CB2913D0-3B06-EC47-64BF-A2D5C91871FF}"/>
          </ac:spMkLst>
        </pc:spChg>
        <pc:spChg chg="add del mod">
          <ac:chgData name="Laura May" userId="8217ac88-5644-45f2-92c0-9d20a3ac5c4f" providerId="ADAL" clId="{233D2A62-384A-444B-B1B8-4BB7D10AB82E}" dt="2024-09-19T19:32:40.912" v="3172" actId="478"/>
          <ac:spMkLst>
            <pc:docMk/>
            <pc:sldMk cId="303496285" sldId="421"/>
            <ac:spMk id="15" creationId="{C6AAEEB3-B997-6059-43BA-6EFAED1EAC43}"/>
          </ac:spMkLst>
        </pc:spChg>
        <pc:spChg chg="add del mod">
          <ac:chgData name="Laura May" userId="8217ac88-5644-45f2-92c0-9d20a3ac5c4f" providerId="ADAL" clId="{233D2A62-384A-444B-B1B8-4BB7D10AB82E}" dt="2024-09-19T19:32:40.912" v="3172" actId="478"/>
          <ac:spMkLst>
            <pc:docMk/>
            <pc:sldMk cId="303496285" sldId="421"/>
            <ac:spMk id="16" creationId="{67B71B37-6E3A-31F3-688B-C0CDF1EE6ED7}"/>
          </ac:spMkLst>
        </pc:spChg>
        <pc:spChg chg="add del mod">
          <ac:chgData name="Laura May" userId="8217ac88-5644-45f2-92c0-9d20a3ac5c4f" providerId="ADAL" clId="{233D2A62-384A-444B-B1B8-4BB7D10AB82E}" dt="2024-09-19T19:32:40.912" v="3172" actId="478"/>
          <ac:spMkLst>
            <pc:docMk/>
            <pc:sldMk cId="303496285" sldId="421"/>
            <ac:spMk id="17" creationId="{815BC933-79CE-3E86-4314-E60308E4282F}"/>
          </ac:spMkLst>
        </pc:spChg>
        <pc:spChg chg="add del mod">
          <ac:chgData name="Laura May" userId="8217ac88-5644-45f2-92c0-9d20a3ac5c4f" providerId="ADAL" clId="{233D2A62-384A-444B-B1B8-4BB7D10AB82E}" dt="2024-09-19T19:32:40.912" v="3172" actId="478"/>
          <ac:spMkLst>
            <pc:docMk/>
            <pc:sldMk cId="303496285" sldId="421"/>
            <ac:spMk id="18" creationId="{89750582-2CAA-A5E7-D40F-55E92EE1C980}"/>
          </ac:spMkLst>
        </pc:spChg>
        <pc:spChg chg="add del mod">
          <ac:chgData name="Laura May" userId="8217ac88-5644-45f2-92c0-9d20a3ac5c4f" providerId="ADAL" clId="{233D2A62-384A-444B-B1B8-4BB7D10AB82E}" dt="2024-09-19T19:32:40.912" v="3172" actId="478"/>
          <ac:spMkLst>
            <pc:docMk/>
            <pc:sldMk cId="303496285" sldId="421"/>
            <ac:spMk id="19" creationId="{9337A45A-EB4B-219D-08A4-A78FCCC9C75D}"/>
          </ac:spMkLst>
        </pc:spChg>
        <pc:spChg chg="add mod">
          <ac:chgData name="Laura May" userId="8217ac88-5644-45f2-92c0-9d20a3ac5c4f" providerId="ADAL" clId="{233D2A62-384A-444B-B1B8-4BB7D10AB82E}" dt="2024-09-19T19:47:00.874" v="4083" actId="20577"/>
          <ac:spMkLst>
            <pc:docMk/>
            <pc:sldMk cId="303496285" sldId="421"/>
            <ac:spMk id="20" creationId="{BCADFC34-F38E-D8C8-2A80-1680A0832F46}"/>
          </ac:spMkLst>
        </pc:spChg>
        <pc:picChg chg="add del mod">
          <ac:chgData name="Laura May" userId="8217ac88-5644-45f2-92c0-9d20a3ac5c4f" providerId="ADAL" clId="{233D2A62-384A-444B-B1B8-4BB7D10AB82E}" dt="2024-09-19T19:20:50.420" v="1635" actId="478"/>
          <ac:picMkLst>
            <pc:docMk/>
            <pc:sldMk cId="303496285" sldId="421"/>
            <ac:picMk id="5" creationId="{CD12B357-74D7-8F9F-6418-7A9822230FED}"/>
          </ac:picMkLst>
        </pc:picChg>
        <pc:picChg chg="add del mod">
          <ac:chgData name="Laura May" userId="8217ac88-5644-45f2-92c0-9d20a3ac5c4f" providerId="ADAL" clId="{233D2A62-384A-444B-B1B8-4BB7D10AB82E}" dt="2024-09-19T19:20:51.247" v="1636" actId="478"/>
          <ac:picMkLst>
            <pc:docMk/>
            <pc:sldMk cId="303496285" sldId="421"/>
            <ac:picMk id="9" creationId="{5302BAF6-34BC-29F9-4632-90015037B852}"/>
          </ac:picMkLst>
        </pc:picChg>
        <pc:picChg chg="add del mod">
          <ac:chgData name="Laura May" userId="8217ac88-5644-45f2-92c0-9d20a3ac5c4f" providerId="ADAL" clId="{233D2A62-384A-444B-B1B8-4BB7D10AB82E}" dt="2024-09-19T19:20:49.490" v="1634" actId="478"/>
          <ac:picMkLst>
            <pc:docMk/>
            <pc:sldMk cId="303496285" sldId="421"/>
            <ac:picMk id="10" creationId="{A1672D58-35CC-A644-B824-DE0C63F2DD76}"/>
          </ac:picMkLst>
        </pc:picChg>
      </pc:sldChg>
      <pc:sldChg chg="modSp add mod">
        <pc:chgData name="Laura May" userId="8217ac88-5644-45f2-92c0-9d20a3ac5c4f" providerId="ADAL" clId="{233D2A62-384A-444B-B1B8-4BB7D10AB82E}" dt="2024-09-19T19:56:46.114" v="4377" actId="6549"/>
        <pc:sldMkLst>
          <pc:docMk/>
          <pc:sldMk cId="2331491913" sldId="422"/>
        </pc:sldMkLst>
        <pc:spChg chg="mod">
          <ac:chgData name="Laura May" userId="8217ac88-5644-45f2-92c0-9d20a3ac5c4f" providerId="ADAL" clId="{233D2A62-384A-444B-B1B8-4BB7D10AB82E}" dt="2024-09-19T19:56:46.114" v="4377" actId="6549"/>
          <ac:spMkLst>
            <pc:docMk/>
            <pc:sldMk cId="2331491913" sldId="422"/>
            <ac:spMk id="3" creationId="{A3E06B2B-AD0D-5695-781C-2C6BB8A4F9D9}"/>
          </ac:spMkLst>
        </pc:spChg>
      </pc:sldChg>
      <pc:sldChg chg="addSp delSp modSp add mod">
        <pc:chgData name="Laura May" userId="8217ac88-5644-45f2-92c0-9d20a3ac5c4f" providerId="ADAL" clId="{233D2A62-384A-444B-B1B8-4BB7D10AB82E}" dt="2024-09-19T20:54:44.993" v="7162" actId="1036"/>
        <pc:sldMkLst>
          <pc:docMk/>
          <pc:sldMk cId="1197447091" sldId="423"/>
        </pc:sldMkLst>
        <pc:spChg chg="mod">
          <ac:chgData name="Laura May" userId="8217ac88-5644-45f2-92c0-9d20a3ac5c4f" providerId="ADAL" clId="{233D2A62-384A-444B-B1B8-4BB7D10AB82E}" dt="2024-09-16T13:43:33.524" v="98" actId="12"/>
          <ac:spMkLst>
            <pc:docMk/>
            <pc:sldMk cId="1197447091" sldId="423"/>
            <ac:spMk id="2" creationId="{1D2AD4F2-38DA-454D-2313-D905F6B2DB61}"/>
          </ac:spMkLst>
        </pc:spChg>
        <pc:spChg chg="del mod">
          <ac:chgData name="Laura May" userId="8217ac88-5644-45f2-92c0-9d20a3ac5c4f" providerId="ADAL" clId="{233D2A62-384A-444B-B1B8-4BB7D10AB82E}" dt="2024-09-19T19:35:28.620" v="3517" actId="478"/>
          <ac:spMkLst>
            <pc:docMk/>
            <pc:sldMk cId="1197447091" sldId="423"/>
            <ac:spMk id="3" creationId="{D168CE9B-4428-1328-2E19-3C39DCA6B3AA}"/>
          </ac:spMkLst>
        </pc:spChg>
        <pc:spChg chg="add del mod">
          <ac:chgData name="Laura May" userId="8217ac88-5644-45f2-92c0-9d20a3ac5c4f" providerId="ADAL" clId="{233D2A62-384A-444B-B1B8-4BB7D10AB82E}" dt="2024-09-19T19:35:59.095" v="3559" actId="478"/>
          <ac:spMkLst>
            <pc:docMk/>
            <pc:sldMk cId="1197447091" sldId="423"/>
            <ac:spMk id="4" creationId="{3FE044F9-874B-FA20-F8F5-2BFFD2E9B002}"/>
          </ac:spMkLst>
        </pc:spChg>
        <pc:spChg chg="add del mod">
          <ac:chgData name="Laura May" userId="8217ac88-5644-45f2-92c0-9d20a3ac5c4f" providerId="ADAL" clId="{233D2A62-384A-444B-B1B8-4BB7D10AB82E}" dt="2024-09-19T19:35:32.566" v="3518" actId="478"/>
          <ac:spMkLst>
            <pc:docMk/>
            <pc:sldMk cId="1197447091" sldId="423"/>
            <ac:spMk id="6" creationId="{3DB52339-FBF3-C9D7-F791-4E5E0080AFF5}"/>
          </ac:spMkLst>
        </pc:spChg>
        <pc:spChg chg="add mod">
          <ac:chgData name="Laura May" userId="8217ac88-5644-45f2-92c0-9d20a3ac5c4f" providerId="ADAL" clId="{233D2A62-384A-444B-B1B8-4BB7D10AB82E}" dt="2024-09-19T20:54:08.771" v="7123" actId="1076"/>
          <ac:spMkLst>
            <pc:docMk/>
            <pc:sldMk cId="1197447091" sldId="423"/>
            <ac:spMk id="7" creationId="{5EBB875F-2E90-D158-E673-2609664D4656}"/>
          </ac:spMkLst>
        </pc:spChg>
        <pc:spChg chg="add mod">
          <ac:chgData name="Laura May" userId="8217ac88-5644-45f2-92c0-9d20a3ac5c4f" providerId="ADAL" clId="{233D2A62-384A-444B-B1B8-4BB7D10AB82E}" dt="2024-09-19T20:54:14.086" v="7124" actId="14100"/>
          <ac:spMkLst>
            <pc:docMk/>
            <pc:sldMk cId="1197447091" sldId="423"/>
            <ac:spMk id="8" creationId="{C24F64F6-226F-DDA8-6BC1-94811B805664}"/>
          </ac:spMkLst>
        </pc:spChg>
        <pc:spChg chg="add mod">
          <ac:chgData name="Laura May" userId="8217ac88-5644-45f2-92c0-9d20a3ac5c4f" providerId="ADAL" clId="{233D2A62-384A-444B-B1B8-4BB7D10AB82E}" dt="2024-09-19T20:54:44.993" v="7162" actId="1036"/>
          <ac:spMkLst>
            <pc:docMk/>
            <pc:sldMk cId="1197447091" sldId="423"/>
            <ac:spMk id="10" creationId="{C6BF76C5-061D-9542-B9D5-484CB033E0FC}"/>
          </ac:spMkLst>
        </pc:spChg>
      </pc:sldChg>
      <pc:sldChg chg="modSp add mod">
        <pc:chgData name="Laura May" userId="8217ac88-5644-45f2-92c0-9d20a3ac5c4f" providerId="ADAL" clId="{233D2A62-384A-444B-B1B8-4BB7D10AB82E}" dt="2024-09-19T19:56:50.905" v="4381" actId="20577"/>
        <pc:sldMkLst>
          <pc:docMk/>
          <pc:sldMk cId="1738903381" sldId="424"/>
        </pc:sldMkLst>
        <pc:spChg chg="mod">
          <ac:chgData name="Laura May" userId="8217ac88-5644-45f2-92c0-9d20a3ac5c4f" providerId="ADAL" clId="{233D2A62-384A-444B-B1B8-4BB7D10AB82E}" dt="2024-09-19T19:56:50.905" v="4381" actId="20577"/>
          <ac:spMkLst>
            <pc:docMk/>
            <pc:sldMk cId="1738903381" sldId="424"/>
            <ac:spMk id="3" creationId="{A3E06B2B-AD0D-5695-781C-2C6BB8A4F9D9}"/>
          </ac:spMkLst>
        </pc:spChg>
      </pc:sldChg>
      <pc:sldChg chg="modSp add del mod">
        <pc:chgData name="Laura May" userId="8217ac88-5644-45f2-92c0-9d20a3ac5c4f" providerId="ADAL" clId="{233D2A62-384A-444B-B1B8-4BB7D10AB82E}" dt="2024-09-19T19:55:43.194" v="4325" actId="47"/>
        <pc:sldMkLst>
          <pc:docMk/>
          <pc:sldMk cId="2716437478" sldId="425"/>
        </pc:sldMkLst>
        <pc:spChg chg="mod">
          <ac:chgData name="Laura May" userId="8217ac88-5644-45f2-92c0-9d20a3ac5c4f" providerId="ADAL" clId="{233D2A62-384A-444B-B1B8-4BB7D10AB82E}" dt="2024-09-16T13:44:25.127" v="180" actId="20577"/>
          <ac:spMkLst>
            <pc:docMk/>
            <pc:sldMk cId="2716437478" sldId="425"/>
            <ac:spMk id="2" creationId="{1D2AD4F2-38DA-454D-2313-D905F6B2DB61}"/>
          </ac:spMkLst>
        </pc:spChg>
      </pc:sldChg>
      <pc:sldChg chg="addSp delSp modSp add mod">
        <pc:chgData name="Laura May" userId="8217ac88-5644-45f2-92c0-9d20a3ac5c4f" providerId="ADAL" clId="{233D2A62-384A-444B-B1B8-4BB7D10AB82E}" dt="2024-09-19T21:02:29.885" v="7328" actId="5793"/>
        <pc:sldMkLst>
          <pc:docMk/>
          <pc:sldMk cId="3923266318" sldId="426"/>
        </pc:sldMkLst>
        <pc:spChg chg="mod">
          <ac:chgData name="Laura May" userId="8217ac88-5644-45f2-92c0-9d20a3ac5c4f" providerId="ADAL" clId="{233D2A62-384A-444B-B1B8-4BB7D10AB82E}" dt="2024-09-16T13:44:19.389" v="176" actId="20577"/>
          <ac:spMkLst>
            <pc:docMk/>
            <pc:sldMk cId="3923266318" sldId="426"/>
            <ac:spMk id="2" creationId="{1D2AD4F2-38DA-454D-2313-D905F6B2DB61}"/>
          </ac:spMkLst>
        </pc:spChg>
        <pc:spChg chg="del">
          <ac:chgData name="Laura May" userId="8217ac88-5644-45f2-92c0-9d20a3ac5c4f" providerId="ADAL" clId="{233D2A62-384A-444B-B1B8-4BB7D10AB82E}" dt="2024-09-19T21:00:19.785" v="7163" actId="478"/>
          <ac:spMkLst>
            <pc:docMk/>
            <pc:sldMk cId="3923266318" sldId="426"/>
            <ac:spMk id="3" creationId="{D168CE9B-4428-1328-2E19-3C39DCA6B3AA}"/>
          </ac:spMkLst>
        </pc:spChg>
        <pc:spChg chg="add del mod">
          <ac:chgData name="Laura May" userId="8217ac88-5644-45f2-92c0-9d20a3ac5c4f" providerId="ADAL" clId="{233D2A62-384A-444B-B1B8-4BB7D10AB82E}" dt="2024-09-19T21:00:21.173" v="7164" actId="478"/>
          <ac:spMkLst>
            <pc:docMk/>
            <pc:sldMk cId="3923266318" sldId="426"/>
            <ac:spMk id="4" creationId="{C9C21BA1-C038-4D59-40EB-C3EAECC4D993}"/>
          </ac:spMkLst>
        </pc:spChg>
        <pc:spChg chg="add mod">
          <ac:chgData name="Laura May" userId="8217ac88-5644-45f2-92c0-9d20a3ac5c4f" providerId="ADAL" clId="{233D2A62-384A-444B-B1B8-4BB7D10AB82E}" dt="2024-09-19T21:02:29.885" v="7328" actId="5793"/>
          <ac:spMkLst>
            <pc:docMk/>
            <pc:sldMk cId="3923266318" sldId="426"/>
            <ac:spMk id="6" creationId="{B25E633F-D27B-CA5F-5364-B2BFD366273C}"/>
          </ac:spMkLst>
        </pc:spChg>
        <pc:graphicFrameChg chg="add mod modGraphic">
          <ac:chgData name="Laura May" userId="8217ac88-5644-45f2-92c0-9d20a3ac5c4f" providerId="ADAL" clId="{233D2A62-384A-444B-B1B8-4BB7D10AB82E}" dt="2024-09-19T21:02:17.485" v="7316" actId="20577"/>
          <ac:graphicFrameMkLst>
            <pc:docMk/>
            <pc:sldMk cId="3923266318" sldId="426"/>
            <ac:graphicFrameMk id="5" creationId="{3AFD41AC-DAA3-A735-6C84-1A96A04A0A0D}"/>
          </ac:graphicFrameMkLst>
        </pc:graphicFrameChg>
      </pc:sldChg>
      <pc:sldChg chg="add del">
        <pc:chgData name="Laura May" userId="8217ac88-5644-45f2-92c0-9d20a3ac5c4f" providerId="ADAL" clId="{233D2A62-384A-444B-B1B8-4BB7D10AB82E}" dt="2024-09-16T13:44:13.884" v="150"/>
        <pc:sldMkLst>
          <pc:docMk/>
          <pc:sldMk cId="3492853835" sldId="427"/>
        </pc:sldMkLst>
      </pc:sldChg>
      <pc:sldChg chg="addSp delSp modSp add mod">
        <pc:chgData name="Laura May" userId="8217ac88-5644-45f2-92c0-9d20a3ac5c4f" providerId="ADAL" clId="{233D2A62-384A-444B-B1B8-4BB7D10AB82E}" dt="2024-09-19T21:01:47.573" v="7232" actId="207"/>
        <pc:sldMkLst>
          <pc:docMk/>
          <pc:sldMk cId="4021693937" sldId="427"/>
        </pc:sldMkLst>
        <pc:spChg chg="mod">
          <ac:chgData name="Laura May" userId="8217ac88-5644-45f2-92c0-9d20a3ac5c4f" providerId="ADAL" clId="{233D2A62-384A-444B-B1B8-4BB7D10AB82E}" dt="2024-09-16T13:44:38.947" v="203" actId="313"/>
          <ac:spMkLst>
            <pc:docMk/>
            <pc:sldMk cId="4021693937" sldId="427"/>
            <ac:spMk id="2" creationId="{1D2AD4F2-38DA-454D-2313-D905F6B2DB61}"/>
          </ac:spMkLst>
        </pc:spChg>
        <pc:spChg chg="del">
          <ac:chgData name="Laura May" userId="8217ac88-5644-45f2-92c0-9d20a3ac5c4f" providerId="ADAL" clId="{233D2A62-384A-444B-B1B8-4BB7D10AB82E}" dt="2024-09-19T19:38:28.492" v="3629" actId="478"/>
          <ac:spMkLst>
            <pc:docMk/>
            <pc:sldMk cId="4021693937" sldId="427"/>
            <ac:spMk id="3" creationId="{D168CE9B-4428-1328-2E19-3C39DCA6B3AA}"/>
          </ac:spMkLst>
        </pc:spChg>
        <pc:spChg chg="add mod">
          <ac:chgData name="Laura May" userId="8217ac88-5644-45f2-92c0-9d20a3ac5c4f" providerId="ADAL" clId="{233D2A62-384A-444B-B1B8-4BB7D10AB82E}" dt="2024-09-19T19:39:40.518" v="3820" actId="207"/>
          <ac:spMkLst>
            <pc:docMk/>
            <pc:sldMk cId="4021693937" sldId="427"/>
            <ac:spMk id="4" creationId="{608499F4-EC4F-3C3B-26EE-0D3416EB8EB1}"/>
          </ac:spMkLst>
        </pc:spChg>
        <pc:spChg chg="add mod">
          <ac:chgData name="Laura May" userId="8217ac88-5644-45f2-92c0-9d20a3ac5c4f" providerId="ADAL" clId="{233D2A62-384A-444B-B1B8-4BB7D10AB82E}" dt="2024-09-19T19:39:15.334" v="3783" actId="20577"/>
          <ac:spMkLst>
            <pc:docMk/>
            <pc:sldMk cId="4021693937" sldId="427"/>
            <ac:spMk id="5" creationId="{6E2A88ED-1F9E-90A1-C91A-003FB558FD9F}"/>
          </ac:spMkLst>
        </pc:spChg>
        <pc:spChg chg="add mod">
          <ac:chgData name="Laura May" userId="8217ac88-5644-45f2-92c0-9d20a3ac5c4f" providerId="ADAL" clId="{233D2A62-384A-444B-B1B8-4BB7D10AB82E}" dt="2024-09-19T19:41:04.563" v="3822" actId="1076"/>
          <ac:spMkLst>
            <pc:docMk/>
            <pc:sldMk cId="4021693937" sldId="427"/>
            <ac:spMk id="6" creationId="{6F8C9D5D-728C-CB59-AE76-3D6F1FFA0E48}"/>
          </ac:spMkLst>
        </pc:spChg>
        <pc:spChg chg="add mod">
          <ac:chgData name="Laura May" userId="8217ac88-5644-45f2-92c0-9d20a3ac5c4f" providerId="ADAL" clId="{233D2A62-384A-444B-B1B8-4BB7D10AB82E}" dt="2024-09-19T19:41:04.563" v="3822" actId="1076"/>
          <ac:spMkLst>
            <pc:docMk/>
            <pc:sldMk cId="4021693937" sldId="427"/>
            <ac:spMk id="7" creationId="{79399B1C-F9D4-012C-26FB-28E6615F651E}"/>
          </ac:spMkLst>
        </pc:spChg>
        <pc:spChg chg="add mod">
          <ac:chgData name="Laura May" userId="8217ac88-5644-45f2-92c0-9d20a3ac5c4f" providerId="ADAL" clId="{233D2A62-384A-444B-B1B8-4BB7D10AB82E}" dt="2024-09-19T19:41:07.325" v="3824" actId="1076"/>
          <ac:spMkLst>
            <pc:docMk/>
            <pc:sldMk cId="4021693937" sldId="427"/>
            <ac:spMk id="8" creationId="{E2FED9F0-786A-1A64-C0EC-D15D8DCB2111}"/>
          </ac:spMkLst>
        </pc:spChg>
        <pc:spChg chg="add mod">
          <ac:chgData name="Laura May" userId="8217ac88-5644-45f2-92c0-9d20a3ac5c4f" providerId="ADAL" clId="{233D2A62-384A-444B-B1B8-4BB7D10AB82E}" dt="2024-09-19T19:41:07.325" v="3824" actId="1076"/>
          <ac:spMkLst>
            <pc:docMk/>
            <pc:sldMk cId="4021693937" sldId="427"/>
            <ac:spMk id="9" creationId="{005120DB-22AC-CEBA-AD33-68AC58F4A4C4}"/>
          </ac:spMkLst>
        </pc:spChg>
        <pc:spChg chg="add mod">
          <ac:chgData name="Laura May" userId="8217ac88-5644-45f2-92c0-9d20a3ac5c4f" providerId="ADAL" clId="{233D2A62-384A-444B-B1B8-4BB7D10AB82E}" dt="2024-09-19T21:01:47.573" v="7232" actId="207"/>
          <ac:spMkLst>
            <pc:docMk/>
            <pc:sldMk cId="4021693937" sldId="427"/>
            <ac:spMk id="10" creationId="{1A7363AE-A5A1-7475-9C72-EFCA0D123CC0}"/>
          </ac:spMkLst>
        </pc:spChg>
      </pc:sldChg>
      <pc:sldChg chg="addSp delSp modSp add mod">
        <pc:chgData name="Laura May" userId="8217ac88-5644-45f2-92c0-9d20a3ac5c4f" providerId="ADAL" clId="{233D2A62-384A-444B-B1B8-4BB7D10AB82E}" dt="2024-09-19T20:31:06.883" v="5169" actId="14100"/>
        <pc:sldMkLst>
          <pc:docMk/>
          <pc:sldMk cId="1285910490" sldId="428"/>
        </pc:sldMkLst>
        <pc:spChg chg="mod">
          <ac:chgData name="Laura May" userId="8217ac88-5644-45f2-92c0-9d20a3ac5c4f" providerId="ADAL" clId="{233D2A62-384A-444B-B1B8-4BB7D10AB82E}" dt="2024-09-16T13:44:53.758" v="248" actId="20577"/>
          <ac:spMkLst>
            <pc:docMk/>
            <pc:sldMk cId="1285910490" sldId="428"/>
            <ac:spMk id="2" creationId="{1D2AD4F2-38DA-454D-2313-D905F6B2DB61}"/>
          </ac:spMkLst>
        </pc:spChg>
        <pc:spChg chg="del mod">
          <ac:chgData name="Laura May" userId="8217ac88-5644-45f2-92c0-9d20a3ac5c4f" providerId="ADAL" clId="{233D2A62-384A-444B-B1B8-4BB7D10AB82E}" dt="2024-09-19T20:30:53.676" v="5166" actId="478"/>
          <ac:spMkLst>
            <pc:docMk/>
            <pc:sldMk cId="1285910490" sldId="428"/>
            <ac:spMk id="3" creationId="{D168CE9B-4428-1328-2E19-3C39DCA6B3AA}"/>
          </ac:spMkLst>
        </pc:spChg>
        <pc:spChg chg="add del mod">
          <ac:chgData name="Laura May" userId="8217ac88-5644-45f2-92c0-9d20a3ac5c4f" providerId="ADAL" clId="{233D2A62-384A-444B-B1B8-4BB7D10AB82E}" dt="2024-09-19T20:30:56.013" v="5167" actId="478"/>
          <ac:spMkLst>
            <pc:docMk/>
            <pc:sldMk cId="1285910490" sldId="428"/>
            <ac:spMk id="6" creationId="{8826C849-1713-0B0E-9DF9-13B28A13D55C}"/>
          </ac:spMkLst>
        </pc:spChg>
        <pc:graphicFrameChg chg="add mod modGraphic">
          <ac:chgData name="Laura May" userId="8217ac88-5644-45f2-92c0-9d20a3ac5c4f" providerId="ADAL" clId="{233D2A62-384A-444B-B1B8-4BB7D10AB82E}" dt="2024-09-19T20:31:06.883" v="5169" actId="14100"/>
          <ac:graphicFrameMkLst>
            <pc:docMk/>
            <pc:sldMk cId="1285910490" sldId="428"/>
            <ac:graphicFrameMk id="4" creationId="{3FCDA48C-A613-4E00-D6E5-D76C1B982F12}"/>
          </ac:graphicFrameMkLst>
        </pc:graphicFrameChg>
      </pc:sldChg>
      <pc:sldChg chg="addSp delSp modSp add mod">
        <pc:chgData name="Laura May" userId="8217ac88-5644-45f2-92c0-9d20a3ac5c4f" providerId="ADAL" clId="{233D2A62-384A-444B-B1B8-4BB7D10AB82E}" dt="2024-09-19T20:43:05.522" v="6298" actId="20577"/>
        <pc:sldMkLst>
          <pc:docMk/>
          <pc:sldMk cId="2472658194" sldId="429"/>
        </pc:sldMkLst>
        <pc:spChg chg="mod">
          <ac:chgData name="Laura May" userId="8217ac88-5644-45f2-92c0-9d20a3ac5c4f" providerId="ADAL" clId="{233D2A62-384A-444B-B1B8-4BB7D10AB82E}" dt="2024-09-16T13:45:07.896" v="272" actId="20577"/>
          <ac:spMkLst>
            <pc:docMk/>
            <pc:sldMk cId="2472658194" sldId="429"/>
            <ac:spMk id="2" creationId="{1D2AD4F2-38DA-454D-2313-D905F6B2DB61}"/>
          </ac:spMkLst>
        </pc:spChg>
        <pc:spChg chg="del">
          <ac:chgData name="Laura May" userId="8217ac88-5644-45f2-92c0-9d20a3ac5c4f" providerId="ADAL" clId="{233D2A62-384A-444B-B1B8-4BB7D10AB82E}" dt="2024-09-19T19:41:50.364" v="3858" actId="1032"/>
          <ac:spMkLst>
            <pc:docMk/>
            <pc:sldMk cId="2472658194" sldId="429"/>
            <ac:spMk id="3" creationId="{D168CE9B-4428-1328-2E19-3C39DCA6B3AA}"/>
          </ac:spMkLst>
        </pc:spChg>
        <pc:spChg chg="add mod">
          <ac:chgData name="Laura May" userId="8217ac88-5644-45f2-92c0-9d20a3ac5c4f" providerId="ADAL" clId="{233D2A62-384A-444B-B1B8-4BB7D10AB82E}" dt="2024-09-19T20:43:05.522" v="6298" actId="20577"/>
          <ac:spMkLst>
            <pc:docMk/>
            <pc:sldMk cId="2472658194" sldId="429"/>
            <ac:spMk id="5" creationId="{B269068C-E25B-8DD9-268A-B8C7906294B4}"/>
          </ac:spMkLst>
        </pc:spChg>
        <pc:graphicFrameChg chg="add mod modGraphic">
          <ac:chgData name="Laura May" userId="8217ac88-5644-45f2-92c0-9d20a3ac5c4f" providerId="ADAL" clId="{233D2A62-384A-444B-B1B8-4BB7D10AB82E}" dt="2024-09-19T20:40:58.033" v="6072" actId="14100"/>
          <ac:graphicFrameMkLst>
            <pc:docMk/>
            <pc:sldMk cId="2472658194" sldId="429"/>
            <ac:graphicFrameMk id="4" creationId="{F725EB6B-10D1-D7A6-4598-7735E848CFFB}"/>
          </ac:graphicFrameMkLst>
        </pc:graphicFrameChg>
      </pc:sldChg>
      <pc:sldChg chg="modSp add mod">
        <pc:chgData name="Laura May" userId="8217ac88-5644-45f2-92c0-9d20a3ac5c4f" providerId="ADAL" clId="{233D2A62-384A-444B-B1B8-4BB7D10AB82E}" dt="2024-09-19T19:56:55.958" v="4385" actId="20577"/>
        <pc:sldMkLst>
          <pc:docMk/>
          <pc:sldMk cId="968638279" sldId="430"/>
        </pc:sldMkLst>
        <pc:spChg chg="mod">
          <ac:chgData name="Laura May" userId="8217ac88-5644-45f2-92c0-9d20a3ac5c4f" providerId="ADAL" clId="{233D2A62-384A-444B-B1B8-4BB7D10AB82E}" dt="2024-09-19T19:56:55.958" v="4385" actId="20577"/>
          <ac:spMkLst>
            <pc:docMk/>
            <pc:sldMk cId="968638279" sldId="430"/>
            <ac:spMk id="3" creationId="{A3E06B2B-AD0D-5695-781C-2C6BB8A4F9D9}"/>
          </ac:spMkLst>
        </pc:spChg>
      </pc:sldChg>
      <pc:sldChg chg="modSp add mod">
        <pc:chgData name="Laura May" userId="8217ac88-5644-45f2-92c0-9d20a3ac5c4f" providerId="ADAL" clId="{233D2A62-384A-444B-B1B8-4BB7D10AB82E}" dt="2024-09-19T20:43:52.819" v="6356" actId="207"/>
        <pc:sldMkLst>
          <pc:docMk/>
          <pc:sldMk cId="1491218194" sldId="431"/>
        </pc:sldMkLst>
        <pc:spChg chg="mod">
          <ac:chgData name="Laura May" userId="8217ac88-5644-45f2-92c0-9d20a3ac5c4f" providerId="ADAL" clId="{233D2A62-384A-444B-B1B8-4BB7D10AB82E}" dt="2024-09-16T13:45:17.996" v="281" actId="20577"/>
          <ac:spMkLst>
            <pc:docMk/>
            <pc:sldMk cId="1491218194" sldId="431"/>
            <ac:spMk id="2" creationId="{1D2AD4F2-38DA-454D-2313-D905F6B2DB61}"/>
          </ac:spMkLst>
        </pc:spChg>
        <pc:spChg chg="mod">
          <ac:chgData name="Laura May" userId="8217ac88-5644-45f2-92c0-9d20a3ac5c4f" providerId="ADAL" clId="{233D2A62-384A-444B-B1B8-4BB7D10AB82E}" dt="2024-09-19T20:43:52.819" v="6356" actId="207"/>
          <ac:spMkLst>
            <pc:docMk/>
            <pc:sldMk cId="1491218194" sldId="431"/>
            <ac:spMk id="3" creationId="{D168CE9B-4428-1328-2E19-3C39DCA6B3AA}"/>
          </ac:spMkLst>
        </pc:spChg>
      </pc:sldChg>
      <pc:sldChg chg="addSp delSp modSp add del mod">
        <pc:chgData name="Laura May" userId="8217ac88-5644-45f2-92c0-9d20a3ac5c4f" providerId="ADAL" clId="{233D2A62-384A-444B-B1B8-4BB7D10AB82E}" dt="2024-09-19T19:10:41.026" v="1356" actId="47"/>
        <pc:sldMkLst>
          <pc:docMk/>
          <pc:sldMk cId="420994579" sldId="432"/>
        </pc:sldMkLst>
        <pc:spChg chg="mod">
          <ac:chgData name="Laura May" userId="8217ac88-5644-45f2-92c0-9d20a3ac5c4f" providerId="ADAL" clId="{233D2A62-384A-444B-B1B8-4BB7D10AB82E}" dt="2024-09-19T19:10:32.830" v="1354" actId="20577"/>
          <ac:spMkLst>
            <pc:docMk/>
            <pc:sldMk cId="420994579" sldId="432"/>
            <ac:spMk id="2" creationId="{1F8D5EEF-9F10-6DE9-6AF8-BBB07B0A17AC}"/>
          </ac:spMkLst>
        </pc:spChg>
        <pc:spChg chg="del mod">
          <ac:chgData name="Laura May" userId="8217ac88-5644-45f2-92c0-9d20a3ac5c4f" providerId="ADAL" clId="{233D2A62-384A-444B-B1B8-4BB7D10AB82E}" dt="2024-09-19T19:10:32.812" v="1337"/>
          <ac:spMkLst>
            <pc:docMk/>
            <pc:sldMk cId="420994579" sldId="432"/>
            <ac:spMk id="3" creationId="{22C0E02C-4857-A9F6-6AF3-1A14ABF7B77D}"/>
          </ac:spMkLst>
        </pc:spChg>
        <pc:spChg chg="add mod">
          <ac:chgData name="Laura May" userId="8217ac88-5644-45f2-92c0-9d20a3ac5c4f" providerId="ADAL" clId="{233D2A62-384A-444B-B1B8-4BB7D10AB82E}" dt="2024-09-19T19:10:38.453" v="1355" actId="21"/>
          <ac:spMkLst>
            <pc:docMk/>
            <pc:sldMk cId="420994579" sldId="432"/>
            <ac:spMk id="8" creationId="{AB29A405-3D97-1A96-4A3E-E2C3970E11C0}"/>
          </ac:spMkLst>
        </pc:spChg>
        <pc:picChg chg="add del mod">
          <ac:chgData name="Laura May" userId="8217ac88-5644-45f2-92c0-9d20a3ac5c4f" providerId="ADAL" clId="{233D2A62-384A-444B-B1B8-4BB7D10AB82E}" dt="2024-09-19T19:10:38.453" v="1355" actId="21"/>
          <ac:picMkLst>
            <pc:docMk/>
            <pc:sldMk cId="420994579" sldId="432"/>
            <ac:picMk id="6" creationId="{B0A3CFB8-8922-4F2D-421F-48B42ED6F810}"/>
          </ac:picMkLst>
        </pc:picChg>
      </pc:sldChg>
      <pc:sldChg chg="addSp delSp modSp add mod">
        <pc:chgData name="Laura May" userId="8217ac88-5644-45f2-92c0-9d20a3ac5c4f" providerId="ADAL" clId="{233D2A62-384A-444B-B1B8-4BB7D10AB82E}" dt="2024-09-19T19:43:10.291" v="3999" actId="20577"/>
        <pc:sldMkLst>
          <pc:docMk/>
          <pc:sldMk cId="1498415455" sldId="432"/>
        </pc:sldMkLst>
        <pc:spChg chg="mod">
          <ac:chgData name="Laura May" userId="8217ac88-5644-45f2-92c0-9d20a3ac5c4f" providerId="ADAL" clId="{233D2A62-384A-444B-B1B8-4BB7D10AB82E}" dt="2024-09-19T19:23:48.864" v="1759" actId="20577"/>
          <ac:spMkLst>
            <pc:docMk/>
            <pc:sldMk cId="1498415455" sldId="432"/>
            <ac:spMk id="2" creationId="{BB9BAF9E-AFB3-5AEC-02BD-E2048D2D198F}"/>
          </ac:spMkLst>
        </pc:spChg>
        <pc:spChg chg="add mod">
          <ac:chgData name="Laura May" userId="8217ac88-5644-45f2-92c0-9d20a3ac5c4f" providerId="ADAL" clId="{233D2A62-384A-444B-B1B8-4BB7D10AB82E}" dt="2024-09-19T19:30:15.013" v="3082" actId="21"/>
          <ac:spMkLst>
            <pc:docMk/>
            <pc:sldMk cId="1498415455" sldId="432"/>
            <ac:spMk id="3" creationId="{04826382-F64E-F5C6-D9B7-02AE4108AA96}"/>
          </ac:spMkLst>
        </pc:spChg>
        <pc:spChg chg="del">
          <ac:chgData name="Laura May" userId="8217ac88-5644-45f2-92c0-9d20a3ac5c4f" providerId="ADAL" clId="{233D2A62-384A-444B-B1B8-4BB7D10AB82E}" dt="2024-09-19T19:23:55.747" v="1760" actId="478"/>
          <ac:spMkLst>
            <pc:docMk/>
            <pc:sldMk cId="1498415455" sldId="432"/>
            <ac:spMk id="5" creationId="{49088030-6B88-8A09-A010-9DCFE0FF4320}"/>
          </ac:spMkLst>
        </pc:spChg>
        <pc:spChg chg="del">
          <ac:chgData name="Laura May" userId="8217ac88-5644-45f2-92c0-9d20a3ac5c4f" providerId="ADAL" clId="{233D2A62-384A-444B-B1B8-4BB7D10AB82E}" dt="2024-09-19T19:23:55.747" v="1760" actId="478"/>
          <ac:spMkLst>
            <pc:docMk/>
            <pc:sldMk cId="1498415455" sldId="432"/>
            <ac:spMk id="6" creationId="{B9D05BE3-186D-4658-C5B3-F7CEDCBABF5E}"/>
          </ac:spMkLst>
        </pc:spChg>
        <pc:spChg chg="del">
          <ac:chgData name="Laura May" userId="8217ac88-5644-45f2-92c0-9d20a3ac5c4f" providerId="ADAL" clId="{233D2A62-384A-444B-B1B8-4BB7D10AB82E}" dt="2024-09-19T19:23:55.747" v="1760" actId="478"/>
          <ac:spMkLst>
            <pc:docMk/>
            <pc:sldMk cId="1498415455" sldId="432"/>
            <ac:spMk id="7" creationId="{FB009E0F-3466-22C2-6628-E99053449623}"/>
          </ac:spMkLst>
        </pc:spChg>
        <pc:spChg chg="del">
          <ac:chgData name="Laura May" userId="8217ac88-5644-45f2-92c0-9d20a3ac5c4f" providerId="ADAL" clId="{233D2A62-384A-444B-B1B8-4BB7D10AB82E}" dt="2024-09-19T19:23:55.747" v="1760" actId="478"/>
          <ac:spMkLst>
            <pc:docMk/>
            <pc:sldMk cId="1498415455" sldId="432"/>
            <ac:spMk id="10" creationId="{0119F51F-0BCB-B4F2-FB6D-AF4817B651DF}"/>
          </ac:spMkLst>
        </pc:spChg>
        <pc:spChg chg="add mod">
          <ac:chgData name="Laura May" userId="8217ac88-5644-45f2-92c0-9d20a3ac5c4f" providerId="ADAL" clId="{233D2A62-384A-444B-B1B8-4BB7D10AB82E}" dt="2024-09-19T19:31:19.803" v="3104" actId="14100"/>
          <ac:spMkLst>
            <pc:docMk/>
            <pc:sldMk cId="1498415455" sldId="432"/>
            <ac:spMk id="11" creationId="{A428D614-67E8-3C7C-5F37-F09D0A54EEB3}"/>
          </ac:spMkLst>
        </pc:spChg>
        <pc:spChg chg="del">
          <ac:chgData name="Laura May" userId="8217ac88-5644-45f2-92c0-9d20a3ac5c4f" providerId="ADAL" clId="{233D2A62-384A-444B-B1B8-4BB7D10AB82E}" dt="2024-09-19T19:23:55.747" v="1760" actId="478"/>
          <ac:spMkLst>
            <pc:docMk/>
            <pc:sldMk cId="1498415455" sldId="432"/>
            <ac:spMk id="12" creationId="{98DAE255-284E-EAD1-CFD6-F330FC126E81}"/>
          </ac:spMkLst>
        </pc:spChg>
        <pc:spChg chg="del">
          <ac:chgData name="Laura May" userId="8217ac88-5644-45f2-92c0-9d20a3ac5c4f" providerId="ADAL" clId="{233D2A62-384A-444B-B1B8-4BB7D10AB82E}" dt="2024-09-19T19:23:55.747" v="1760" actId="478"/>
          <ac:spMkLst>
            <pc:docMk/>
            <pc:sldMk cId="1498415455" sldId="432"/>
            <ac:spMk id="13" creationId="{B93A1C89-2FB0-3044-F796-D8104F6A1B81}"/>
          </ac:spMkLst>
        </pc:spChg>
        <pc:spChg chg="del">
          <ac:chgData name="Laura May" userId="8217ac88-5644-45f2-92c0-9d20a3ac5c4f" providerId="ADAL" clId="{233D2A62-384A-444B-B1B8-4BB7D10AB82E}" dt="2024-09-19T19:23:55.747" v="1760" actId="478"/>
          <ac:spMkLst>
            <pc:docMk/>
            <pc:sldMk cId="1498415455" sldId="432"/>
            <ac:spMk id="14" creationId="{59DF308A-48AF-94DA-6B7C-F9948A75EDDB}"/>
          </ac:spMkLst>
        </pc:spChg>
        <pc:spChg chg="del">
          <ac:chgData name="Laura May" userId="8217ac88-5644-45f2-92c0-9d20a3ac5c4f" providerId="ADAL" clId="{233D2A62-384A-444B-B1B8-4BB7D10AB82E}" dt="2024-09-19T19:23:55.747" v="1760" actId="478"/>
          <ac:spMkLst>
            <pc:docMk/>
            <pc:sldMk cId="1498415455" sldId="432"/>
            <ac:spMk id="15" creationId="{096A4601-6D50-81CB-7E7E-7BCF1EB5B059}"/>
          </ac:spMkLst>
        </pc:spChg>
        <pc:spChg chg="del">
          <ac:chgData name="Laura May" userId="8217ac88-5644-45f2-92c0-9d20a3ac5c4f" providerId="ADAL" clId="{233D2A62-384A-444B-B1B8-4BB7D10AB82E}" dt="2024-09-19T19:23:55.747" v="1760" actId="478"/>
          <ac:spMkLst>
            <pc:docMk/>
            <pc:sldMk cId="1498415455" sldId="432"/>
            <ac:spMk id="16" creationId="{57FC796C-2174-38CF-2BF6-BE2D9F07DB72}"/>
          </ac:spMkLst>
        </pc:spChg>
        <pc:spChg chg="del">
          <ac:chgData name="Laura May" userId="8217ac88-5644-45f2-92c0-9d20a3ac5c4f" providerId="ADAL" clId="{233D2A62-384A-444B-B1B8-4BB7D10AB82E}" dt="2024-09-19T19:23:55.747" v="1760" actId="478"/>
          <ac:spMkLst>
            <pc:docMk/>
            <pc:sldMk cId="1498415455" sldId="432"/>
            <ac:spMk id="17" creationId="{9AA740F4-C31C-EE47-AA3C-61EB096071D0}"/>
          </ac:spMkLst>
        </pc:spChg>
        <pc:spChg chg="del">
          <ac:chgData name="Laura May" userId="8217ac88-5644-45f2-92c0-9d20a3ac5c4f" providerId="ADAL" clId="{233D2A62-384A-444B-B1B8-4BB7D10AB82E}" dt="2024-09-19T19:23:55.747" v="1760" actId="478"/>
          <ac:spMkLst>
            <pc:docMk/>
            <pc:sldMk cId="1498415455" sldId="432"/>
            <ac:spMk id="18" creationId="{0D532444-A018-DE1B-EE00-F27F70963D57}"/>
          </ac:spMkLst>
        </pc:spChg>
        <pc:graphicFrameChg chg="add mod modGraphic">
          <ac:chgData name="Laura May" userId="8217ac88-5644-45f2-92c0-9d20a3ac5c4f" providerId="ADAL" clId="{233D2A62-384A-444B-B1B8-4BB7D10AB82E}" dt="2024-09-19T19:43:10.291" v="3999" actId="20577"/>
          <ac:graphicFrameMkLst>
            <pc:docMk/>
            <pc:sldMk cId="1498415455" sldId="432"/>
            <ac:graphicFrameMk id="4" creationId="{70693454-291E-F967-7CF1-CCD3BFF0C4F0}"/>
          </ac:graphicFrameMkLst>
        </pc:graphicFrameChg>
        <pc:picChg chg="del">
          <ac:chgData name="Laura May" userId="8217ac88-5644-45f2-92c0-9d20a3ac5c4f" providerId="ADAL" clId="{233D2A62-384A-444B-B1B8-4BB7D10AB82E}" dt="2024-09-19T19:23:55.747" v="1760" actId="478"/>
          <ac:picMkLst>
            <pc:docMk/>
            <pc:sldMk cId="1498415455" sldId="432"/>
            <ac:picMk id="8" creationId="{4F84BB13-6D56-EE7C-D666-C4E6750ECBAD}"/>
          </ac:picMkLst>
        </pc:picChg>
        <pc:picChg chg="del">
          <ac:chgData name="Laura May" userId="8217ac88-5644-45f2-92c0-9d20a3ac5c4f" providerId="ADAL" clId="{233D2A62-384A-444B-B1B8-4BB7D10AB82E}" dt="2024-09-19T19:23:55.747" v="1760" actId="478"/>
          <ac:picMkLst>
            <pc:docMk/>
            <pc:sldMk cId="1498415455" sldId="432"/>
            <ac:picMk id="9" creationId="{BD92FE0E-D30F-B1AB-F863-1B3145732701}"/>
          </ac:picMkLst>
        </pc:picChg>
        <pc:picChg chg="del">
          <ac:chgData name="Laura May" userId="8217ac88-5644-45f2-92c0-9d20a3ac5c4f" providerId="ADAL" clId="{233D2A62-384A-444B-B1B8-4BB7D10AB82E}" dt="2024-09-19T19:23:58.208" v="1761" actId="478"/>
          <ac:picMkLst>
            <pc:docMk/>
            <pc:sldMk cId="1498415455" sldId="432"/>
            <ac:picMk id="1028" creationId="{DC3C8C4B-3A94-8FBF-58E6-56435E92F971}"/>
          </ac:picMkLst>
        </pc:picChg>
      </pc:sldChg>
    </pc:docChg>
  </pc:docChgLst>
  <pc:docChgLst>
    <pc:chgData name="Louise Scott" userId="S::louise.scott@ipsadhesives.com::ad9762d1-69ea-4b2f-95d7-918806d12234" providerId="AD" clId="Web-{E18AEE08-0BD8-6F92-3554-708069597541}"/>
    <pc:docChg chg="modSld">
      <pc:chgData name="Louise Scott" userId="S::louise.scott@ipsadhesives.com::ad9762d1-69ea-4b2f-95d7-918806d12234" providerId="AD" clId="Web-{E18AEE08-0BD8-6F92-3554-708069597541}" dt="2024-11-22T12:21:08.657" v="123" actId="1076"/>
      <pc:docMkLst>
        <pc:docMk/>
      </pc:docMkLst>
      <pc:sldChg chg="modSp">
        <pc:chgData name="Louise Scott" userId="S::louise.scott@ipsadhesives.com::ad9762d1-69ea-4b2f-95d7-918806d12234" providerId="AD" clId="Web-{E18AEE08-0BD8-6F92-3554-708069597541}" dt="2024-11-22T11:47:27.556" v="68" actId="20577"/>
        <pc:sldMkLst>
          <pc:docMk/>
          <pc:sldMk cId="1239827379" sldId="416"/>
        </pc:sldMkLst>
        <pc:spChg chg="mod">
          <ac:chgData name="Louise Scott" userId="S::louise.scott@ipsadhesives.com::ad9762d1-69ea-4b2f-95d7-918806d12234" providerId="AD" clId="Web-{E18AEE08-0BD8-6F92-3554-708069597541}" dt="2024-11-22T11:47:27.556" v="68" actId="20577"/>
          <ac:spMkLst>
            <pc:docMk/>
            <pc:sldMk cId="1239827379" sldId="416"/>
            <ac:spMk id="2" creationId="{A05ED229-CF60-87AC-8247-6B5EB5AB1D9B}"/>
          </ac:spMkLst>
        </pc:spChg>
        <pc:spChg chg="mod">
          <ac:chgData name="Louise Scott" userId="S::louise.scott@ipsadhesives.com::ad9762d1-69ea-4b2f-95d7-918806d12234" providerId="AD" clId="Web-{E18AEE08-0BD8-6F92-3554-708069597541}" dt="2024-11-22T11:46:23.601" v="2" actId="20577"/>
          <ac:spMkLst>
            <pc:docMk/>
            <pc:sldMk cId="1239827379" sldId="416"/>
            <ac:spMk id="3" creationId="{A3E06B2B-AD0D-5695-781C-2C6BB8A4F9D9}"/>
          </ac:spMkLst>
        </pc:spChg>
      </pc:sldChg>
      <pc:sldChg chg="addSp delSp modSp">
        <pc:chgData name="Louise Scott" userId="S::louise.scott@ipsadhesives.com::ad9762d1-69ea-4b2f-95d7-918806d12234" providerId="AD" clId="Web-{E18AEE08-0BD8-6F92-3554-708069597541}" dt="2024-11-22T12:01:23.929" v="107" actId="1076"/>
        <pc:sldMkLst>
          <pc:docMk/>
          <pc:sldMk cId="434899301" sldId="417"/>
        </pc:sldMkLst>
        <pc:spChg chg="mod">
          <ac:chgData name="Louise Scott" userId="S::louise.scott@ipsadhesives.com::ad9762d1-69ea-4b2f-95d7-918806d12234" providerId="AD" clId="Web-{E18AEE08-0BD8-6F92-3554-708069597541}" dt="2024-11-22T11:54:55.400" v="95" actId="1076"/>
          <ac:spMkLst>
            <pc:docMk/>
            <pc:sldMk cId="434899301" sldId="417"/>
            <ac:spMk id="5" creationId="{49088030-6B88-8A09-A010-9DCFE0FF4320}"/>
          </ac:spMkLst>
        </pc:spChg>
        <pc:spChg chg="mod">
          <ac:chgData name="Louise Scott" userId="S::louise.scott@ipsadhesives.com::ad9762d1-69ea-4b2f-95d7-918806d12234" providerId="AD" clId="Web-{E18AEE08-0BD8-6F92-3554-708069597541}" dt="2024-11-22T11:54:31.727" v="90" actId="1076"/>
          <ac:spMkLst>
            <pc:docMk/>
            <pc:sldMk cId="434899301" sldId="417"/>
            <ac:spMk id="6" creationId="{B9D05BE3-186D-4658-C5B3-F7CEDCBABF5E}"/>
          </ac:spMkLst>
        </pc:spChg>
        <pc:spChg chg="mod">
          <ac:chgData name="Louise Scott" userId="S::louise.scott@ipsadhesives.com::ad9762d1-69ea-4b2f-95d7-918806d12234" providerId="AD" clId="Web-{E18AEE08-0BD8-6F92-3554-708069597541}" dt="2024-11-22T11:54:26.477" v="89" actId="1076"/>
          <ac:spMkLst>
            <pc:docMk/>
            <pc:sldMk cId="434899301" sldId="417"/>
            <ac:spMk id="12" creationId="{98DAE255-284E-EAD1-CFD6-F330FC126E81}"/>
          </ac:spMkLst>
        </pc:spChg>
        <pc:spChg chg="del mod">
          <ac:chgData name="Louise Scott" userId="S::louise.scott@ipsadhesives.com::ad9762d1-69ea-4b2f-95d7-918806d12234" providerId="AD" clId="Web-{E18AEE08-0BD8-6F92-3554-708069597541}" dt="2024-11-22T12:00:22.989" v="102"/>
          <ac:spMkLst>
            <pc:docMk/>
            <pc:sldMk cId="434899301" sldId="417"/>
            <ac:spMk id="16" creationId="{57FC796C-2174-38CF-2BF6-BE2D9F07DB72}"/>
          </ac:spMkLst>
        </pc:spChg>
        <pc:picChg chg="add mod">
          <ac:chgData name="Louise Scott" userId="S::louise.scott@ipsadhesives.com::ad9762d1-69ea-4b2f-95d7-918806d12234" providerId="AD" clId="Web-{E18AEE08-0BD8-6F92-3554-708069597541}" dt="2024-11-22T12:00:29.755" v="103" actId="1076"/>
          <ac:picMkLst>
            <pc:docMk/>
            <pc:sldMk cId="434899301" sldId="417"/>
            <ac:picMk id="3" creationId="{4AC858C4-394A-AAC5-9D0F-561B3847A8A5}"/>
          </ac:picMkLst>
        </pc:picChg>
        <pc:picChg chg="mod">
          <ac:chgData name="Louise Scott" userId="S::louise.scott@ipsadhesives.com::ad9762d1-69ea-4b2f-95d7-918806d12234" providerId="AD" clId="Web-{E18AEE08-0BD8-6F92-3554-708069597541}" dt="2024-11-22T12:01:15.616" v="106" actId="1076"/>
          <ac:picMkLst>
            <pc:docMk/>
            <pc:sldMk cId="434899301" sldId="417"/>
            <ac:picMk id="9" creationId="{BD92FE0E-D30F-B1AB-F863-1B3145732701}"/>
          </ac:picMkLst>
        </pc:picChg>
        <pc:picChg chg="mod">
          <ac:chgData name="Louise Scott" userId="S::louise.scott@ipsadhesives.com::ad9762d1-69ea-4b2f-95d7-918806d12234" providerId="AD" clId="Web-{E18AEE08-0BD8-6F92-3554-708069597541}" dt="2024-11-22T12:01:23.929" v="107" actId="1076"/>
          <ac:picMkLst>
            <pc:docMk/>
            <pc:sldMk cId="434899301" sldId="417"/>
            <ac:picMk id="1028" creationId="{DC3C8C4B-3A94-8FBF-58E6-56435E92F971}"/>
          </ac:picMkLst>
        </pc:picChg>
      </pc:sldChg>
      <pc:sldChg chg="addSp delSp modSp">
        <pc:chgData name="Louise Scott" userId="S::louise.scott@ipsadhesives.com::ad9762d1-69ea-4b2f-95d7-918806d12234" providerId="AD" clId="Web-{E18AEE08-0BD8-6F92-3554-708069597541}" dt="2024-11-22T12:21:08.657" v="123" actId="1076"/>
        <pc:sldMkLst>
          <pc:docMk/>
          <pc:sldMk cId="3525093583" sldId="418"/>
        </pc:sldMkLst>
        <pc:spChg chg="del">
          <ac:chgData name="Louise Scott" userId="S::louise.scott@ipsadhesives.com::ad9762d1-69ea-4b2f-95d7-918806d12234" providerId="AD" clId="Web-{E18AEE08-0BD8-6F92-3554-708069597541}" dt="2024-11-22T12:16:05.553" v="108"/>
          <ac:spMkLst>
            <pc:docMk/>
            <pc:sldMk cId="3525093583" sldId="418"/>
            <ac:spMk id="7" creationId="{A8FB4DD8-EBB2-D9B0-58C7-3A0CD8AE3BD8}"/>
          </ac:spMkLst>
        </pc:spChg>
        <pc:picChg chg="add del mod">
          <ac:chgData name="Louise Scott" userId="S::louise.scott@ipsadhesives.com::ad9762d1-69ea-4b2f-95d7-918806d12234" providerId="AD" clId="Web-{E18AEE08-0BD8-6F92-3554-708069597541}" dt="2024-11-22T12:18:00.791" v="110"/>
          <ac:picMkLst>
            <pc:docMk/>
            <pc:sldMk cId="3525093583" sldId="418"/>
            <ac:picMk id="3" creationId="{3CB041C9-7513-CD67-3FFB-8F694098A5C9}"/>
          </ac:picMkLst>
        </pc:picChg>
        <pc:picChg chg="add del mod">
          <ac:chgData name="Louise Scott" userId="S::louise.scott@ipsadhesives.com::ad9762d1-69ea-4b2f-95d7-918806d12234" providerId="AD" clId="Web-{E18AEE08-0BD8-6F92-3554-708069597541}" dt="2024-11-22T12:18:14.229" v="112"/>
          <ac:picMkLst>
            <pc:docMk/>
            <pc:sldMk cId="3525093583" sldId="418"/>
            <ac:picMk id="8" creationId="{BA4A925C-F9CF-FE66-5587-41E8BD44B112}"/>
          </ac:picMkLst>
        </pc:picChg>
        <pc:picChg chg="add mod">
          <ac:chgData name="Louise Scott" userId="S::louise.scott@ipsadhesives.com::ad9762d1-69ea-4b2f-95d7-918806d12234" providerId="AD" clId="Web-{E18AEE08-0BD8-6F92-3554-708069597541}" dt="2024-11-22T12:21:08.657" v="123" actId="1076"/>
          <ac:picMkLst>
            <pc:docMk/>
            <pc:sldMk cId="3525093583" sldId="418"/>
            <ac:picMk id="9" creationId="{4C89B95C-F565-811F-24FD-185E0BBBD9FD}"/>
          </ac:picMkLst>
        </pc:picChg>
      </pc:sldChg>
      <pc:sldChg chg="addSp delSp modSp">
        <pc:chgData name="Louise Scott" userId="S::louise.scott@ipsadhesives.com::ad9762d1-69ea-4b2f-95d7-918806d12234" providerId="AD" clId="Web-{E18AEE08-0BD8-6F92-3554-708069597541}" dt="2024-11-22T11:54:08.773" v="88" actId="1076"/>
        <pc:sldMkLst>
          <pc:docMk/>
          <pc:sldMk cId="1302479897" sldId="433"/>
        </pc:sldMkLst>
        <pc:spChg chg="mod">
          <ac:chgData name="Louise Scott" userId="S::louise.scott@ipsadhesives.com::ad9762d1-69ea-4b2f-95d7-918806d12234" providerId="AD" clId="Web-{E18AEE08-0BD8-6F92-3554-708069597541}" dt="2024-11-22T11:50:50.610" v="82" actId="20577"/>
          <ac:spMkLst>
            <pc:docMk/>
            <pc:sldMk cId="1302479897" sldId="433"/>
            <ac:spMk id="3" creationId="{D470CFC9-ADDD-2585-88A6-848985E31ADA}"/>
          </ac:spMkLst>
        </pc:spChg>
        <pc:spChg chg="del mod">
          <ac:chgData name="Louise Scott" userId="S::louise.scott@ipsadhesives.com::ad9762d1-69ea-4b2f-95d7-918806d12234" providerId="AD" clId="Web-{E18AEE08-0BD8-6F92-3554-708069597541}" dt="2024-11-22T11:50:30.172" v="76"/>
          <ac:spMkLst>
            <pc:docMk/>
            <pc:sldMk cId="1302479897" sldId="433"/>
            <ac:spMk id="5" creationId="{1B054A26-7399-9496-A9B7-9C348B814188}"/>
          </ac:spMkLst>
        </pc:spChg>
        <pc:spChg chg="del mod">
          <ac:chgData name="Louise Scott" userId="S::louise.scott@ipsadhesives.com::ad9762d1-69ea-4b2f-95d7-918806d12234" providerId="AD" clId="Web-{E18AEE08-0BD8-6F92-3554-708069597541}" dt="2024-11-22T11:54:04.851" v="87"/>
          <ac:spMkLst>
            <pc:docMk/>
            <pc:sldMk cId="1302479897" sldId="433"/>
            <ac:spMk id="6" creationId="{6C2753D4-4E57-5205-FCE4-EDFD324585BA}"/>
          </ac:spMkLst>
        </pc:spChg>
        <pc:spChg chg="add del">
          <ac:chgData name="Louise Scott" userId="S::louise.scott@ipsadhesives.com::ad9762d1-69ea-4b2f-95d7-918806d12234" providerId="AD" clId="Web-{E18AEE08-0BD8-6F92-3554-708069597541}" dt="2024-11-22T11:49:29.529" v="71"/>
          <ac:spMkLst>
            <pc:docMk/>
            <pc:sldMk cId="1302479897" sldId="433"/>
            <ac:spMk id="7" creationId="{F83187D4-4621-83B7-2CE7-F681827409A6}"/>
          </ac:spMkLst>
        </pc:spChg>
        <pc:picChg chg="add mod">
          <ac:chgData name="Louise Scott" userId="S::louise.scott@ipsadhesives.com::ad9762d1-69ea-4b2f-95d7-918806d12234" providerId="AD" clId="Web-{E18AEE08-0BD8-6F92-3554-708069597541}" dt="2024-11-22T11:50:32.406" v="77" actId="1076"/>
          <ac:picMkLst>
            <pc:docMk/>
            <pc:sldMk cId="1302479897" sldId="433"/>
            <ac:picMk id="8" creationId="{9BC2F96B-ABB9-4674-9B1A-9A1860ECE9AF}"/>
          </ac:picMkLst>
        </pc:picChg>
        <pc:picChg chg="add del">
          <ac:chgData name="Louise Scott" userId="S::louise.scott@ipsadhesives.com::ad9762d1-69ea-4b2f-95d7-918806d12234" providerId="AD" clId="Web-{E18AEE08-0BD8-6F92-3554-708069597541}" dt="2024-11-22T11:50:26.984" v="75"/>
          <ac:picMkLst>
            <pc:docMk/>
            <pc:sldMk cId="1302479897" sldId="433"/>
            <ac:picMk id="9" creationId="{C3C69B7F-73DA-22FD-71B1-5DB694EA087C}"/>
          </ac:picMkLst>
        </pc:picChg>
        <pc:picChg chg="add mod">
          <ac:chgData name="Louise Scott" userId="S::louise.scott@ipsadhesives.com::ad9762d1-69ea-4b2f-95d7-918806d12234" providerId="AD" clId="Web-{E18AEE08-0BD8-6F92-3554-708069597541}" dt="2024-11-22T11:54:08.773" v="88" actId="1076"/>
          <ac:picMkLst>
            <pc:docMk/>
            <pc:sldMk cId="1302479897" sldId="433"/>
            <ac:picMk id="10" creationId="{DDF81D26-3A78-2E3B-125C-78D94B1E4E76}"/>
          </ac:picMkLst>
        </pc:picChg>
      </pc:sldChg>
    </pc:docChg>
  </pc:docChgLst>
  <pc:docChgLst>
    <pc:chgData name="Laura May" userId="8217ac88-5644-45f2-92c0-9d20a3ac5c4f" providerId="ADAL" clId="{8946D25B-53FE-4E7C-8ED4-D601181BB154}"/>
    <pc:docChg chg="undo custSel addSld delSld modSld">
      <pc:chgData name="Laura May" userId="8217ac88-5644-45f2-92c0-9d20a3ac5c4f" providerId="ADAL" clId="{8946D25B-53FE-4E7C-8ED4-D601181BB154}" dt="2024-07-30T17:06:02.824" v="1094" actId="255"/>
      <pc:docMkLst>
        <pc:docMk/>
      </pc:docMkLst>
      <pc:sldChg chg="modSp mod">
        <pc:chgData name="Laura May" userId="8217ac88-5644-45f2-92c0-9d20a3ac5c4f" providerId="ADAL" clId="{8946D25B-53FE-4E7C-8ED4-D601181BB154}" dt="2024-07-30T16:52:55.682" v="40" actId="6549"/>
        <pc:sldMkLst>
          <pc:docMk/>
          <pc:sldMk cId="729667786" sldId="415"/>
        </pc:sldMkLst>
        <pc:spChg chg="mod">
          <ac:chgData name="Laura May" userId="8217ac88-5644-45f2-92c0-9d20a3ac5c4f" providerId="ADAL" clId="{8946D25B-53FE-4E7C-8ED4-D601181BB154}" dt="2024-07-30T16:52:55.682" v="40" actId="6549"/>
          <ac:spMkLst>
            <pc:docMk/>
            <pc:sldMk cId="729667786" sldId="415"/>
            <ac:spMk id="2" creationId="{BC6632EB-997E-10C5-687B-B68564FE8F0F}"/>
          </ac:spMkLst>
        </pc:spChg>
      </pc:sldChg>
      <pc:sldChg chg="modSp mod">
        <pc:chgData name="Laura May" userId="8217ac88-5644-45f2-92c0-9d20a3ac5c4f" providerId="ADAL" clId="{8946D25B-53FE-4E7C-8ED4-D601181BB154}" dt="2024-07-30T17:06:02.824" v="1094" actId="255"/>
        <pc:sldMkLst>
          <pc:docMk/>
          <pc:sldMk cId="1239827379" sldId="416"/>
        </pc:sldMkLst>
        <pc:spChg chg="mod">
          <ac:chgData name="Laura May" userId="8217ac88-5644-45f2-92c0-9d20a3ac5c4f" providerId="ADAL" clId="{8946D25B-53FE-4E7C-8ED4-D601181BB154}" dt="2024-07-30T16:53:05.199" v="46" actId="20577"/>
          <ac:spMkLst>
            <pc:docMk/>
            <pc:sldMk cId="1239827379" sldId="416"/>
            <ac:spMk id="2" creationId="{A05ED229-CF60-87AC-8247-6B5EB5AB1D9B}"/>
          </ac:spMkLst>
        </pc:spChg>
        <pc:spChg chg="mod">
          <ac:chgData name="Laura May" userId="8217ac88-5644-45f2-92c0-9d20a3ac5c4f" providerId="ADAL" clId="{8946D25B-53FE-4E7C-8ED4-D601181BB154}" dt="2024-07-30T17:06:02.824" v="1094" actId="255"/>
          <ac:spMkLst>
            <pc:docMk/>
            <pc:sldMk cId="1239827379" sldId="416"/>
            <ac:spMk id="3" creationId="{A3E06B2B-AD0D-5695-781C-2C6BB8A4F9D9}"/>
          </ac:spMkLst>
        </pc:spChg>
      </pc:sldChg>
      <pc:sldChg chg="modSp new del mod">
        <pc:chgData name="Laura May" userId="8217ac88-5644-45f2-92c0-9d20a3ac5c4f" providerId="ADAL" clId="{8946D25B-53FE-4E7C-8ED4-D601181BB154}" dt="2024-07-30T17:04:03.383" v="937" actId="2696"/>
        <pc:sldMkLst>
          <pc:docMk/>
          <pc:sldMk cId="850802711" sldId="417"/>
        </pc:sldMkLst>
        <pc:spChg chg="mod">
          <ac:chgData name="Laura May" userId="8217ac88-5644-45f2-92c0-9d20a3ac5c4f" providerId="ADAL" clId="{8946D25B-53FE-4E7C-8ED4-D601181BB154}" dt="2024-07-30T16:54:51.381" v="74" actId="20577"/>
          <ac:spMkLst>
            <pc:docMk/>
            <pc:sldMk cId="850802711" sldId="417"/>
            <ac:spMk id="2" creationId="{68457C72-51C9-319C-EB74-4DA1DBA6577F}"/>
          </ac:spMkLst>
        </pc:spChg>
      </pc:sldChg>
    </pc:docChg>
  </pc:docChgLst>
  <pc:docChgLst>
    <pc:chgData name="Laura May" userId="8217ac88-5644-45f2-92c0-9d20a3ac5c4f" providerId="ADAL" clId="{C197D2BF-7AF6-4535-88C3-46D8368BC6D7}"/>
    <pc:docChg chg="undo custSel addSld delSld modSld addMainMaster delMainMaster modMainMaster">
      <pc:chgData name="Laura May" userId="8217ac88-5644-45f2-92c0-9d20a3ac5c4f" providerId="ADAL" clId="{C197D2BF-7AF6-4535-88C3-46D8368BC6D7}" dt="2024-07-30T16:44:17.577" v="153" actId="478"/>
      <pc:docMkLst>
        <pc:docMk/>
      </pc:docMkLst>
      <pc:sldChg chg="del">
        <pc:chgData name="Laura May" userId="8217ac88-5644-45f2-92c0-9d20a3ac5c4f" providerId="ADAL" clId="{C197D2BF-7AF6-4535-88C3-46D8368BC6D7}" dt="2024-07-30T16:25:01.698" v="0" actId="47"/>
        <pc:sldMkLst>
          <pc:docMk/>
          <pc:sldMk cId="1255989802" sldId="414"/>
        </pc:sldMkLst>
      </pc:sldChg>
      <pc:sldChg chg="modSp mod">
        <pc:chgData name="Laura May" userId="8217ac88-5644-45f2-92c0-9d20a3ac5c4f" providerId="ADAL" clId="{C197D2BF-7AF6-4535-88C3-46D8368BC6D7}" dt="2024-07-30T16:41:50.581" v="131" actId="20577"/>
        <pc:sldMkLst>
          <pc:docMk/>
          <pc:sldMk cId="729667786" sldId="415"/>
        </pc:sldMkLst>
        <pc:spChg chg="mod">
          <ac:chgData name="Laura May" userId="8217ac88-5644-45f2-92c0-9d20a3ac5c4f" providerId="ADAL" clId="{C197D2BF-7AF6-4535-88C3-46D8368BC6D7}" dt="2024-07-30T16:41:50.581" v="131" actId="20577"/>
          <ac:spMkLst>
            <pc:docMk/>
            <pc:sldMk cId="729667786" sldId="415"/>
            <ac:spMk id="2" creationId="{BC6632EB-997E-10C5-687B-B68564FE8F0F}"/>
          </ac:spMkLst>
        </pc:spChg>
        <pc:spChg chg="mod">
          <ac:chgData name="Laura May" userId="8217ac88-5644-45f2-92c0-9d20a3ac5c4f" providerId="ADAL" clId="{C197D2BF-7AF6-4535-88C3-46D8368BC6D7}" dt="2024-07-30T16:41:45.898" v="127" actId="20577"/>
          <ac:spMkLst>
            <pc:docMk/>
            <pc:sldMk cId="729667786" sldId="415"/>
            <ac:spMk id="3" creationId="{29B10B58-A7D9-9FA5-C854-B4BA9FBFE983}"/>
          </ac:spMkLst>
        </pc:spChg>
      </pc:sldChg>
      <pc:sldChg chg="del">
        <pc:chgData name="Laura May" userId="8217ac88-5644-45f2-92c0-9d20a3ac5c4f" providerId="ADAL" clId="{C197D2BF-7AF6-4535-88C3-46D8368BC6D7}" dt="2024-07-30T16:25:01.698" v="0" actId="47"/>
        <pc:sldMkLst>
          <pc:docMk/>
          <pc:sldMk cId="409357441" sldId="416"/>
        </pc:sldMkLst>
      </pc:sldChg>
      <pc:sldChg chg="addSp delSp modSp new mod">
        <pc:chgData name="Laura May" userId="8217ac88-5644-45f2-92c0-9d20a3ac5c4f" providerId="ADAL" clId="{C197D2BF-7AF6-4535-88C3-46D8368BC6D7}" dt="2024-07-30T16:44:17.577" v="153" actId="478"/>
        <pc:sldMkLst>
          <pc:docMk/>
          <pc:sldMk cId="1239827379" sldId="416"/>
        </pc:sldMkLst>
        <pc:spChg chg="add del mod">
          <ac:chgData name="Laura May" userId="8217ac88-5644-45f2-92c0-9d20a3ac5c4f" providerId="ADAL" clId="{C197D2BF-7AF6-4535-88C3-46D8368BC6D7}" dt="2024-07-30T16:44:17.577" v="153" actId="478"/>
          <ac:spMkLst>
            <pc:docMk/>
            <pc:sldMk cId="1239827379" sldId="416"/>
            <ac:spMk id="4" creationId="{B82F554D-F639-2842-3101-2716E2BF8DB6}"/>
          </ac:spMkLst>
        </pc:spChg>
      </pc:sldChg>
      <pc:sldChg chg="del">
        <pc:chgData name="Laura May" userId="8217ac88-5644-45f2-92c0-9d20a3ac5c4f" providerId="ADAL" clId="{C197D2BF-7AF6-4535-88C3-46D8368BC6D7}" dt="2024-07-30T16:25:01.698" v="0" actId="47"/>
        <pc:sldMkLst>
          <pc:docMk/>
          <pc:sldMk cId="2502265073" sldId="418"/>
        </pc:sldMkLst>
      </pc:sldChg>
      <pc:sldChg chg="del">
        <pc:chgData name="Laura May" userId="8217ac88-5644-45f2-92c0-9d20a3ac5c4f" providerId="ADAL" clId="{C197D2BF-7AF6-4535-88C3-46D8368BC6D7}" dt="2024-07-30T16:25:01.698" v="0" actId="47"/>
        <pc:sldMkLst>
          <pc:docMk/>
          <pc:sldMk cId="1860620853" sldId="419"/>
        </pc:sldMkLst>
      </pc:sldChg>
      <pc:sldChg chg="del">
        <pc:chgData name="Laura May" userId="8217ac88-5644-45f2-92c0-9d20a3ac5c4f" providerId="ADAL" clId="{C197D2BF-7AF6-4535-88C3-46D8368BC6D7}" dt="2024-07-30T16:25:01.698" v="0" actId="47"/>
        <pc:sldMkLst>
          <pc:docMk/>
          <pc:sldMk cId="4077899663" sldId="421"/>
        </pc:sldMkLst>
      </pc:sldChg>
      <pc:sldChg chg="del">
        <pc:chgData name="Laura May" userId="8217ac88-5644-45f2-92c0-9d20a3ac5c4f" providerId="ADAL" clId="{C197D2BF-7AF6-4535-88C3-46D8368BC6D7}" dt="2024-07-30T16:25:01.698" v="0" actId="47"/>
        <pc:sldMkLst>
          <pc:docMk/>
          <pc:sldMk cId="412968275" sldId="422"/>
        </pc:sldMkLst>
      </pc:sldChg>
      <pc:sldChg chg="del">
        <pc:chgData name="Laura May" userId="8217ac88-5644-45f2-92c0-9d20a3ac5c4f" providerId="ADAL" clId="{C197D2BF-7AF6-4535-88C3-46D8368BC6D7}" dt="2024-07-30T16:25:01.698" v="0" actId="47"/>
        <pc:sldMkLst>
          <pc:docMk/>
          <pc:sldMk cId="171120654" sldId="423"/>
        </pc:sldMkLst>
      </pc:sldChg>
      <pc:sldChg chg="del">
        <pc:chgData name="Laura May" userId="8217ac88-5644-45f2-92c0-9d20a3ac5c4f" providerId="ADAL" clId="{C197D2BF-7AF6-4535-88C3-46D8368BC6D7}" dt="2024-07-30T16:25:01.698" v="0" actId="47"/>
        <pc:sldMkLst>
          <pc:docMk/>
          <pc:sldMk cId="829363059" sldId="424"/>
        </pc:sldMkLst>
      </pc:sldChg>
      <pc:sldChg chg="del">
        <pc:chgData name="Laura May" userId="8217ac88-5644-45f2-92c0-9d20a3ac5c4f" providerId="ADAL" clId="{C197D2BF-7AF6-4535-88C3-46D8368BC6D7}" dt="2024-07-30T16:25:01.698" v="0" actId="47"/>
        <pc:sldMkLst>
          <pc:docMk/>
          <pc:sldMk cId="896615897" sldId="425"/>
        </pc:sldMkLst>
      </pc:sldChg>
      <pc:sldChg chg="del">
        <pc:chgData name="Laura May" userId="8217ac88-5644-45f2-92c0-9d20a3ac5c4f" providerId="ADAL" clId="{C197D2BF-7AF6-4535-88C3-46D8368BC6D7}" dt="2024-07-30T16:25:01.698" v="0" actId="47"/>
        <pc:sldMkLst>
          <pc:docMk/>
          <pc:sldMk cId="3616983258" sldId="426"/>
        </pc:sldMkLst>
      </pc:sldChg>
      <pc:sldChg chg="del">
        <pc:chgData name="Laura May" userId="8217ac88-5644-45f2-92c0-9d20a3ac5c4f" providerId="ADAL" clId="{C197D2BF-7AF6-4535-88C3-46D8368BC6D7}" dt="2024-07-30T16:25:01.698" v="0" actId="47"/>
        <pc:sldMkLst>
          <pc:docMk/>
          <pc:sldMk cId="4015136756" sldId="427"/>
        </pc:sldMkLst>
      </pc:sldChg>
      <pc:sldChg chg="del">
        <pc:chgData name="Laura May" userId="8217ac88-5644-45f2-92c0-9d20a3ac5c4f" providerId="ADAL" clId="{C197D2BF-7AF6-4535-88C3-46D8368BC6D7}" dt="2024-07-30T16:25:01.698" v="0" actId="47"/>
        <pc:sldMkLst>
          <pc:docMk/>
          <pc:sldMk cId="288667704" sldId="429"/>
        </pc:sldMkLst>
      </pc:sldChg>
      <pc:sldChg chg="del">
        <pc:chgData name="Laura May" userId="8217ac88-5644-45f2-92c0-9d20a3ac5c4f" providerId="ADAL" clId="{C197D2BF-7AF6-4535-88C3-46D8368BC6D7}" dt="2024-07-30T16:25:01.698" v="0" actId="47"/>
        <pc:sldMkLst>
          <pc:docMk/>
          <pc:sldMk cId="1423255239" sldId="430"/>
        </pc:sldMkLst>
      </pc:sldChg>
      <pc:sldChg chg="del">
        <pc:chgData name="Laura May" userId="8217ac88-5644-45f2-92c0-9d20a3ac5c4f" providerId="ADAL" clId="{C197D2BF-7AF6-4535-88C3-46D8368BC6D7}" dt="2024-07-30T16:25:01.698" v="0" actId="47"/>
        <pc:sldMkLst>
          <pc:docMk/>
          <pc:sldMk cId="2942432148" sldId="431"/>
        </pc:sldMkLst>
      </pc:sldChg>
      <pc:sldChg chg="del">
        <pc:chgData name="Laura May" userId="8217ac88-5644-45f2-92c0-9d20a3ac5c4f" providerId="ADAL" clId="{C197D2BF-7AF6-4535-88C3-46D8368BC6D7}" dt="2024-07-30T16:25:01.698" v="0" actId="47"/>
        <pc:sldMkLst>
          <pc:docMk/>
          <pc:sldMk cId="163667237" sldId="2146848326"/>
        </pc:sldMkLst>
      </pc:sldChg>
      <pc:sldChg chg="del">
        <pc:chgData name="Laura May" userId="8217ac88-5644-45f2-92c0-9d20a3ac5c4f" providerId="ADAL" clId="{C197D2BF-7AF6-4535-88C3-46D8368BC6D7}" dt="2024-07-30T16:25:01.698" v="0" actId="47"/>
        <pc:sldMkLst>
          <pc:docMk/>
          <pc:sldMk cId="1433655495" sldId="2146848327"/>
        </pc:sldMkLst>
      </pc:sldChg>
      <pc:sldMasterChg chg="delSp modSp mod delSldLayout modSldLayout sldLayoutOrd">
        <pc:chgData name="Laura May" userId="8217ac88-5644-45f2-92c0-9d20a3ac5c4f" providerId="ADAL" clId="{C197D2BF-7AF6-4535-88C3-46D8368BC6D7}" dt="2024-07-30T16:42:37.367" v="138" actId="478"/>
        <pc:sldMasterMkLst>
          <pc:docMk/>
          <pc:sldMasterMk cId="24926967" sldId="2147483660"/>
        </pc:sldMasterMkLst>
        <pc:spChg chg="mod">
          <ac:chgData name="Laura May" userId="8217ac88-5644-45f2-92c0-9d20a3ac5c4f" providerId="ADAL" clId="{C197D2BF-7AF6-4535-88C3-46D8368BC6D7}" dt="2024-07-30T16:40:58.040" v="101" actId="14100"/>
          <ac:spMkLst>
            <pc:docMk/>
            <pc:sldMasterMk cId="24926967" sldId="2147483660"/>
            <ac:spMk id="3" creationId="{00000000-0000-0000-0000-000000000000}"/>
          </ac:spMkLst>
        </pc:spChg>
        <pc:spChg chg="del">
          <ac:chgData name="Laura May" userId="8217ac88-5644-45f2-92c0-9d20a3ac5c4f" providerId="ADAL" clId="{C197D2BF-7AF6-4535-88C3-46D8368BC6D7}" dt="2024-07-30T16:33:20.891" v="13" actId="478"/>
          <ac:spMkLst>
            <pc:docMk/>
            <pc:sldMasterMk cId="24926967" sldId="2147483660"/>
            <ac:spMk id="6" creationId="{8732F0CA-FDD0-46FE-AC45-0DB288D2D9F0}"/>
          </ac:spMkLst>
        </pc:spChg>
        <pc:spChg chg="mod">
          <ac:chgData name="Laura May" userId="8217ac88-5644-45f2-92c0-9d20a3ac5c4f" providerId="ADAL" clId="{C197D2BF-7AF6-4535-88C3-46D8368BC6D7}" dt="2024-07-30T16:36:37.452" v="59" actId="20577"/>
          <ac:spMkLst>
            <pc:docMk/>
            <pc:sldMasterMk cId="24926967" sldId="2147483660"/>
            <ac:spMk id="8" creationId="{00000000-0000-0000-0000-000000000000}"/>
          </ac:spMkLst>
        </pc:spChg>
        <pc:sldLayoutChg chg="delSp modSp mod">
          <pc:chgData name="Laura May" userId="8217ac88-5644-45f2-92c0-9d20a3ac5c4f" providerId="ADAL" clId="{C197D2BF-7AF6-4535-88C3-46D8368BC6D7}" dt="2024-07-30T16:41:19.605" v="107" actId="478"/>
          <pc:sldLayoutMkLst>
            <pc:docMk/>
            <pc:sldMasterMk cId="24926967" sldId="2147483660"/>
            <pc:sldLayoutMk cId="1501672532" sldId="2147483661"/>
          </pc:sldLayoutMkLst>
          <pc:spChg chg="mod">
            <ac:chgData name="Laura May" userId="8217ac88-5644-45f2-92c0-9d20a3ac5c4f" providerId="ADAL" clId="{C197D2BF-7AF6-4535-88C3-46D8368BC6D7}" dt="2024-07-30T16:34:07.060" v="24" actId="14100"/>
            <ac:spMkLst>
              <pc:docMk/>
              <pc:sldMasterMk cId="24926967" sldId="2147483660"/>
              <pc:sldLayoutMk cId="1501672532" sldId="2147483661"/>
              <ac:spMk id="2" creationId="{00000000-0000-0000-0000-000000000000}"/>
            </ac:spMkLst>
          </pc:spChg>
          <pc:spChg chg="mod">
            <ac:chgData name="Laura May" userId="8217ac88-5644-45f2-92c0-9d20a3ac5c4f" providerId="ADAL" clId="{C197D2BF-7AF6-4535-88C3-46D8368BC6D7}" dt="2024-07-30T16:32:37.686" v="3" actId="404"/>
            <ac:spMkLst>
              <pc:docMk/>
              <pc:sldMasterMk cId="24926967" sldId="2147483660"/>
              <pc:sldLayoutMk cId="1501672532" sldId="2147483661"/>
              <ac:spMk id="3" creationId="{00000000-0000-0000-0000-000000000000}"/>
            </ac:spMkLst>
          </pc:spChg>
          <pc:spChg chg="del">
            <ac:chgData name="Laura May" userId="8217ac88-5644-45f2-92c0-9d20a3ac5c4f" providerId="ADAL" clId="{C197D2BF-7AF6-4535-88C3-46D8368BC6D7}" dt="2024-07-30T16:41:19.605" v="107" actId="478"/>
            <ac:spMkLst>
              <pc:docMk/>
              <pc:sldMasterMk cId="24926967" sldId="2147483660"/>
              <pc:sldLayoutMk cId="1501672532" sldId="2147483661"/>
              <ac:spMk id="19" creationId="{00000000-0000-0000-0000-000000000000}"/>
            </ac:spMkLst>
          </pc:spChg>
        </pc:sldLayoutChg>
        <pc:sldLayoutChg chg="delSp modSp mod">
          <pc:chgData name="Laura May" userId="8217ac88-5644-45f2-92c0-9d20a3ac5c4f" providerId="ADAL" clId="{C197D2BF-7AF6-4535-88C3-46D8368BC6D7}" dt="2024-07-30T16:41:16.919" v="106" actId="478"/>
          <pc:sldLayoutMkLst>
            <pc:docMk/>
            <pc:sldMasterMk cId="24926967" sldId="2147483660"/>
            <pc:sldLayoutMk cId="3425332463" sldId="2147483662"/>
          </pc:sldLayoutMkLst>
          <pc:spChg chg="mod">
            <ac:chgData name="Laura May" userId="8217ac88-5644-45f2-92c0-9d20a3ac5c4f" providerId="ADAL" clId="{C197D2BF-7AF6-4535-88C3-46D8368BC6D7}" dt="2024-07-30T16:32:42.407" v="5" actId="404"/>
            <ac:spMkLst>
              <pc:docMk/>
              <pc:sldMasterMk cId="24926967" sldId="2147483660"/>
              <pc:sldLayoutMk cId="3425332463" sldId="2147483662"/>
              <ac:spMk id="2" creationId="{00000000-0000-0000-0000-000000000000}"/>
            </ac:spMkLst>
          </pc:spChg>
          <pc:spChg chg="mod">
            <ac:chgData name="Laura May" userId="8217ac88-5644-45f2-92c0-9d20a3ac5c4f" providerId="ADAL" clId="{C197D2BF-7AF6-4535-88C3-46D8368BC6D7}" dt="2024-07-30T16:33:05.144" v="12" actId="14"/>
            <ac:spMkLst>
              <pc:docMk/>
              <pc:sldMasterMk cId="24926967" sldId="2147483660"/>
              <pc:sldLayoutMk cId="3425332463" sldId="2147483662"/>
              <ac:spMk id="3" creationId="{00000000-0000-0000-0000-000000000000}"/>
            </ac:spMkLst>
          </pc:spChg>
          <pc:spChg chg="del">
            <ac:chgData name="Laura May" userId="8217ac88-5644-45f2-92c0-9d20a3ac5c4f" providerId="ADAL" clId="{C197D2BF-7AF6-4535-88C3-46D8368BC6D7}" dt="2024-07-30T16:33:24.535" v="14" actId="478"/>
            <ac:spMkLst>
              <pc:docMk/>
              <pc:sldMasterMk cId="24926967" sldId="2147483660"/>
              <pc:sldLayoutMk cId="3425332463" sldId="2147483662"/>
              <ac:spMk id="5" creationId="{00000000-0000-0000-0000-000000000000}"/>
            </ac:spMkLst>
          </pc:spChg>
          <pc:spChg chg="del">
            <ac:chgData name="Laura May" userId="8217ac88-5644-45f2-92c0-9d20a3ac5c4f" providerId="ADAL" clId="{C197D2BF-7AF6-4535-88C3-46D8368BC6D7}" dt="2024-07-30T16:41:16.919" v="106" actId="478"/>
            <ac:spMkLst>
              <pc:docMk/>
              <pc:sldMasterMk cId="24926967" sldId="2147483660"/>
              <pc:sldLayoutMk cId="3425332463" sldId="2147483662"/>
              <ac:spMk id="8" creationId="{00000000-0000-0000-0000-000000000000}"/>
            </ac:spMkLst>
          </pc:spChg>
        </pc:sldLayoutChg>
        <pc:sldLayoutChg chg="delSp modSp mod">
          <pc:chgData name="Laura May" userId="8217ac88-5644-45f2-92c0-9d20a3ac5c4f" providerId="ADAL" clId="{C197D2BF-7AF6-4535-88C3-46D8368BC6D7}" dt="2024-07-30T16:41:05.952" v="103" actId="478"/>
          <pc:sldLayoutMkLst>
            <pc:docMk/>
            <pc:sldMasterMk cId="24926967" sldId="2147483660"/>
            <pc:sldLayoutMk cId="2288422357" sldId="2147483663"/>
          </pc:sldLayoutMkLst>
          <pc:spChg chg="mod">
            <ac:chgData name="Laura May" userId="8217ac88-5644-45f2-92c0-9d20a3ac5c4f" providerId="ADAL" clId="{C197D2BF-7AF6-4535-88C3-46D8368BC6D7}" dt="2024-07-30T16:34:19.532" v="25" actId="255"/>
            <ac:spMkLst>
              <pc:docMk/>
              <pc:sldMasterMk cId="24926967" sldId="2147483660"/>
              <pc:sldLayoutMk cId="2288422357" sldId="2147483663"/>
              <ac:spMk id="2" creationId="{00000000-0000-0000-0000-000000000000}"/>
            </ac:spMkLst>
          </pc:spChg>
          <pc:spChg chg="mod">
            <ac:chgData name="Laura May" userId="8217ac88-5644-45f2-92c0-9d20a3ac5c4f" providerId="ADAL" clId="{C197D2BF-7AF6-4535-88C3-46D8368BC6D7}" dt="2024-07-30T16:38:59.997" v="84" actId="12"/>
            <ac:spMkLst>
              <pc:docMk/>
              <pc:sldMasterMk cId="24926967" sldId="2147483660"/>
              <pc:sldLayoutMk cId="2288422357" sldId="2147483663"/>
              <ac:spMk id="3" creationId="{00000000-0000-0000-0000-000000000000}"/>
            </ac:spMkLst>
          </pc:spChg>
          <pc:spChg chg="del">
            <ac:chgData name="Laura May" userId="8217ac88-5644-45f2-92c0-9d20a3ac5c4f" providerId="ADAL" clId="{C197D2BF-7AF6-4535-88C3-46D8368BC6D7}" dt="2024-07-30T16:33:25.792" v="15" actId="478"/>
            <ac:spMkLst>
              <pc:docMk/>
              <pc:sldMasterMk cId="24926967" sldId="2147483660"/>
              <pc:sldLayoutMk cId="2288422357" sldId="2147483663"/>
              <ac:spMk id="5" creationId="{00000000-0000-0000-0000-000000000000}"/>
            </ac:spMkLst>
          </pc:spChg>
          <pc:spChg chg="del">
            <ac:chgData name="Laura May" userId="8217ac88-5644-45f2-92c0-9d20a3ac5c4f" providerId="ADAL" clId="{C197D2BF-7AF6-4535-88C3-46D8368BC6D7}" dt="2024-07-30T16:39:57.846" v="95" actId="478"/>
            <ac:spMkLst>
              <pc:docMk/>
              <pc:sldMasterMk cId="24926967" sldId="2147483660"/>
              <pc:sldLayoutMk cId="2288422357" sldId="2147483663"/>
              <ac:spMk id="6" creationId="{00000000-0000-0000-0000-000000000000}"/>
            </ac:spMkLst>
          </pc:spChg>
          <pc:spChg chg="del">
            <ac:chgData name="Laura May" userId="8217ac88-5644-45f2-92c0-9d20a3ac5c4f" providerId="ADAL" clId="{C197D2BF-7AF6-4535-88C3-46D8368BC6D7}" dt="2024-07-30T16:39:58.998" v="96" actId="478"/>
            <ac:spMkLst>
              <pc:docMk/>
              <pc:sldMasterMk cId="24926967" sldId="2147483660"/>
              <pc:sldLayoutMk cId="2288422357" sldId="2147483663"/>
              <ac:spMk id="7" creationId="{00000000-0000-0000-0000-000000000000}"/>
            </ac:spMkLst>
          </pc:spChg>
          <pc:spChg chg="del mod">
            <ac:chgData name="Laura May" userId="8217ac88-5644-45f2-92c0-9d20a3ac5c4f" providerId="ADAL" clId="{C197D2BF-7AF6-4535-88C3-46D8368BC6D7}" dt="2024-07-30T16:41:05.952" v="103" actId="478"/>
            <ac:spMkLst>
              <pc:docMk/>
              <pc:sldMasterMk cId="24926967" sldId="2147483660"/>
              <pc:sldLayoutMk cId="2288422357" sldId="2147483663"/>
              <ac:spMk id="8" creationId="{00000000-0000-0000-0000-000000000000}"/>
            </ac:spMkLst>
          </pc:spChg>
        </pc:sldLayoutChg>
        <pc:sldLayoutChg chg="delSp del mod">
          <pc:chgData name="Laura May" userId="8217ac88-5644-45f2-92c0-9d20a3ac5c4f" providerId="ADAL" clId="{C197D2BF-7AF6-4535-88C3-46D8368BC6D7}" dt="2024-07-30T16:34:25.552" v="26" actId="2696"/>
          <pc:sldLayoutMkLst>
            <pc:docMk/>
            <pc:sldMasterMk cId="24926967" sldId="2147483660"/>
            <pc:sldLayoutMk cId="1862223131" sldId="2147483664"/>
          </pc:sldLayoutMkLst>
          <pc:spChg chg="del">
            <ac:chgData name="Laura May" userId="8217ac88-5644-45f2-92c0-9d20a3ac5c4f" providerId="ADAL" clId="{C197D2BF-7AF6-4535-88C3-46D8368BC6D7}" dt="2024-07-30T16:33:26.871" v="16" actId="478"/>
            <ac:spMkLst>
              <pc:docMk/>
              <pc:sldMasterMk cId="24926967" sldId="2147483660"/>
              <pc:sldLayoutMk cId="1862223131" sldId="2147483664"/>
              <ac:spMk id="5" creationId="{00000000-0000-0000-0000-000000000000}"/>
            </ac:spMkLst>
          </pc:spChg>
        </pc:sldLayoutChg>
        <pc:sldLayoutChg chg="addSp delSp modSp mod">
          <pc:chgData name="Laura May" userId="8217ac88-5644-45f2-92c0-9d20a3ac5c4f" providerId="ADAL" clId="{C197D2BF-7AF6-4535-88C3-46D8368BC6D7}" dt="2024-07-30T16:41:08.999" v="104" actId="478"/>
          <pc:sldLayoutMkLst>
            <pc:docMk/>
            <pc:sldMasterMk cId="24926967" sldId="2147483660"/>
            <pc:sldLayoutMk cId="334405957" sldId="2147483665"/>
          </pc:sldLayoutMkLst>
          <pc:spChg chg="add del mod">
            <ac:chgData name="Laura May" userId="8217ac88-5644-45f2-92c0-9d20a3ac5c4f" providerId="ADAL" clId="{C197D2BF-7AF6-4535-88C3-46D8368BC6D7}" dt="2024-07-30T16:39:19.880" v="88" actId="478"/>
            <ac:spMkLst>
              <pc:docMk/>
              <pc:sldMasterMk cId="24926967" sldId="2147483660"/>
              <pc:sldLayoutMk cId="334405957" sldId="2147483665"/>
              <ac:spMk id="2" creationId="{06CA5C18-BF9B-3439-8817-F525443C6874}"/>
            </ac:spMkLst>
          </pc:spChg>
          <pc:spChg chg="mod">
            <ac:chgData name="Laura May" userId="8217ac88-5644-45f2-92c0-9d20a3ac5c4f" providerId="ADAL" clId="{C197D2BF-7AF6-4535-88C3-46D8368BC6D7}" dt="2024-07-30T16:40:25.921" v="98" actId="1076"/>
            <ac:spMkLst>
              <pc:docMk/>
              <pc:sldMasterMk cId="24926967" sldId="2147483660"/>
              <pc:sldLayoutMk cId="334405957" sldId="2147483665"/>
              <ac:spMk id="3" creationId="{00000000-0000-0000-0000-000000000000}"/>
            </ac:spMkLst>
          </pc:spChg>
          <pc:spChg chg="mod">
            <ac:chgData name="Laura May" userId="8217ac88-5644-45f2-92c0-9d20a3ac5c4f" providerId="ADAL" clId="{C197D2BF-7AF6-4535-88C3-46D8368BC6D7}" dt="2024-07-30T16:39:51.746" v="92" actId="1076"/>
            <ac:spMkLst>
              <pc:docMk/>
              <pc:sldMasterMk cId="24926967" sldId="2147483660"/>
              <pc:sldLayoutMk cId="334405957" sldId="2147483665"/>
              <ac:spMk id="4" creationId="{00000000-0000-0000-0000-000000000000}"/>
            </ac:spMkLst>
          </pc:spChg>
          <pc:spChg chg="del">
            <ac:chgData name="Laura May" userId="8217ac88-5644-45f2-92c0-9d20a3ac5c4f" providerId="ADAL" clId="{C197D2BF-7AF6-4535-88C3-46D8368BC6D7}" dt="2024-07-30T16:33:27.969" v="17" actId="478"/>
            <ac:spMkLst>
              <pc:docMk/>
              <pc:sldMasterMk cId="24926967" sldId="2147483660"/>
              <pc:sldLayoutMk cId="334405957" sldId="2147483665"/>
              <ac:spMk id="6" creationId="{00000000-0000-0000-0000-000000000000}"/>
            </ac:spMkLst>
          </pc:spChg>
          <pc:spChg chg="del">
            <ac:chgData name="Laura May" userId="8217ac88-5644-45f2-92c0-9d20a3ac5c4f" providerId="ADAL" clId="{C197D2BF-7AF6-4535-88C3-46D8368BC6D7}" dt="2024-07-30T16:39:53.662" v="93" actId="478"/>
            <ac:spMkLst>
              <pc:docMk/>
              <pc:sldMasterMk cId="24926967" sldId="2147483660"/>
              <pc:sldLayoutMk cId="334405957" sldId="2147483665"/>
              <ac:spMk id="7" creationId="{00000000-0000-0000-0000-000000000000}"/>
            </ac:spMkLst>
          </pc:spChg>
          <pc:spChg chg="del">
            <ac:chgData name="Laura May" userId="8217ac88-5644-45f2-92c0-9d20a3ac5c4f" providerId="ADAL" clId="{C197D2BF-7AF6-4535-88C3-46D8368BC6D7}" dt="2024-07-30T16:39:54.486" v="94" actId="478"/>
            <ac:spMkLst>
              <pc:docMk/>
              <pc:sldMasterMk cId="24926967" sldId="2147483660"/>
              <pc:sldLayoutMk cId="334405957" sldId="2147483665"/>
              <ac:spMk id="8" creationId="{00000000-0000-0000-0000-000000000000}"/>
            </ac:spMkLst>
          </pc:spChg>
          <pc:spChg chg="del">
            <ac:chgData name="Laura May" userId="8217ac88-5644-45f2-92c0-9d20a3ac5c4f" providerId="ADAL" clId="{C197D2BF-7AF6-4535-88C3-46D8368BC6D7}" dt="2024-07-30T16:41:08.999" v="104" actId="478"/>
            <ac:spMkLst>
              <pc:docMk/>
              <pc:sldMasterMk cId="24926967" sldId="2147483660"/>
              <pc:sldLayoutMk cId="334405957" sldId="2147483665"/>
              <ac:spMk id="9" creationId="{00000000-0000-0000-0000-000000000000}"/>
            </ac:spMkLst>
          </pc:spChg>
          <pc:spChg chg="add mod">
            <ac:chgData name="Laura May" userId="8217ac88-5644-45f2-92c0-9d20a3ac5c4f" providerId="ADAL" clId="{C197D2BF-7AF6-4535-88C3-46D8368BC6D7}" dt="2024-07-30T16:39:20.698" v="89"/>
            <ac:spMkLst>
              <pc:docMk/>
              <pc:sldMasterMk cId="24926967" sldId="2147483660"/>
              <pc:sldLayoutMk cId="334405957" sldId="2147483665"/>
              <ac:spMk id="10" creationId="{C17019DB-B9EC-4D93-040F-E28C195AE959}"/>
            </ac:spMkLst>
          </pc:spChg>
          <pc:spChg chg="del mod">
            <ac:chgData name="Laura May" userId="8217ac88-5644-45f2-92c0-9d20a3ac5c4f" providerId="ADAL" clId="{C197D2BF-7AF6-4535-88C3-46D8368BC6D7}" dt="2024-07-30T16:39:18.117" v="87" actId="478"/>
            <ac:spMkLst>
              <pc:docMk/>
              <pc:sldMasterMk cId="24926967" sldId="2147483660"/>
              <pc:sldLayoutMk cId="334405957" sldId="2147483665"/>
              <ac:spMk id="13" creationId="{00000000-0000-0000-0000-000000000000}"/>
            </ac:spMkLst>
          </pc:spChg>
        </pc:sldLayoutChg>
        <pc:sldLayoutChg chg="delSp del mod">
          <pc:chgData name="Laura May" userId="8217ac88-5644-45f2-92c0-9d20a3ac5c4f" providerId="ADAL" clId="{C197D2BF-7AF6-4535-88C3-46D8368BC6D7}" dt="2024-07-30T16:34:36.147" v="28" actId="2696"/>
          <pc:sldLayoutMkLst>
            <pc:docMk/>
            <pc:sldMasterMk cId="24926967" sldId="2147483660"/>
            <pc:sldLayoutMk cId="2754078622" sldId="2147483666"/>
          </pc:sldLayoutMkLst>
          <pc:spChg chg="del">
            <ac:chgData name="Laura May" userId="8217ac88-5644-45f2-92c0-9d20a3ac5c4f" providerId="ADAL" clId="{C197D2BF-7AF6-4535-88C3-46D8368BC6D7}" dt="2024-07-30T16:33:29.032" v="18" actId="478"/>
            <ac:spMkLst>
              <pc:docMk/>
              <pc:sldMasterMk cId="24926967" sldId="2147483660"/>
              <pc:sldLayoutMk cId="2754078622" sldId="2147483666"/>
              <ac:spMk id="8" creationId="{00000000-0000-0000-0000-000000000000}"/>
            </ac:spMkLst>
          </pc:spChg>
        </pc:sldLayoutChg>
        <pc:sldLayoutChg chg="delSp modSp mod ord">
          <pc:chgData name="Laura May" userId="8217ac88-5644-45f2-92c0-9d20a3ac5c4f" providerId="ADAL" clId="{C197D2BF-7AF6-4535-88C3-46D8368BC6D7}" dt="2024-07-30T16:42:20.331" v="135" actId="478"/>
          <pc:sldLayoutMkLst>
            <pc:docMk/>
            <pc:sldMasterMk cId="24926967" sldId="2147483660"/>
            <pc:sldLayoutMk cId="1140065812" sldId="2147483667"/>
          </pc:sldLayoutMkLst>
          <pc:spChg chg="mod">
            <ac:chgData name="Laura May" userId="8217ac88-5644-45f2-92c0-9d20a3ac5c4f" providerId="ADAL" clId="{C197D2BF-7AF6-4535-88C3-46D8368BC6D7}" dt="2024-07-30T16:34:42.390" v="29" actId="255"/>
            <ac:spMkLst>
              <pc:docMk/>
              <pc:sldMasterMk cId="24926967" sldId="2147483660"/>
              <pc:sldLayoutMk cId="1140065812" sldId="2147483667"/>
              <ac:spMk id="2" creationId="{00000000-0000-0000-0000-000000000000}"/>
            </ac:spMkLst>
          </pc:spChg>
          <pc:spChg chg="del">
            <ac:chgData name="Laura May" userId="8217ac88-5644-45f2-92c0-9d20a3ac5c4f" providerId="ADAL" clId="{C197D2BF-7AF6-4535-88C3-46D8368BC6D7}" dt="2024-07-30T16:33:30.111" v="19" actId="478"/>
            <ac:spMkLst>
              <pc:docMk/>
              <pc:sldMasterMk cId="24926967" sldId="2147483660"/>
              <pc:sldLayoutMk cId="1140065812" sldId="2147483667"/>
              <ac:spMk id="4" creationId="{00000000-0000-0000-0000-000000000000}"/>
            </ac:spMkLst>
          </pc:spChg>
          <pc:spChg chg="del">
            <ac:chgData name="Laura May" userId="8217ac88-5644-45f2-92c0-9d20a3ac5c4f" providerId="ADAL" clId="{C197D2BF-7AF6-4535-88C3-46D8368BC6D7}" dt="2024-07-30T16:42:20.331" v="135" actId="478"/>
            <ac:spMkLst>
              <pc:docMk/>
              <pc:sldMasterMk cId="24926967" sldId="2147483660"/>
              <pc:sldLayoutMk cId="1140065812" sldId="2147483667"/>
              <ac:spMk id="5" creationId="{00000000-0000-0000-0000-000000000000}"/>
            </ac:spMkLst>
          </pc:spChg>
        </pc:sldLayoutChg>
        <pc:sldLayoutChg chg="delSp mod">
          <pc:chgData name="Laura May" userId="8217ac88-5644-45f2-92c0-9d20a3ac5c4f" providerId="ADAL" clId="{C197D2BF-7AF6-4535-88C3-46D8368BC6D7}" dt="2024-07-30T16:42:37.367" v="138" actId="478"/>
          <pc:sldLayoutMkLst>
            <pc:docMk/>
            <pc:sldMasterMk cId="24926967" sldId="2147483660"/>
            <pc:sldLayoutMk cId="1722505534" sldId="2147483668"/>
          </pc:sldLayoutMkLst>
          <pc:spChg chg="del">
            <ac:chgData name="Laura May" userId="8217ac88-5644-45f2-92c0-9d20a3ac5c4f" providerId="ADAL" clId="{C197D2BF-7AF6-4535-88C3-46D8368BC6D7}" dt="2024-07-30T16:33:31.181" v="20" actId="478"/>
            <ac:spMkLst>
              <pc:docMk/>
              <pc:sldMasterMk cId="24926967" sldId="2147483660"/>
              <pc:sldLayoutMk cId="1722505534" sldId="2147483668"/>
              <ac:spMk id="3" creationId="{00000000-0000-0000-0000-000000000000}"/>
            </ac:spMkLst>
          </pc:spChg>
          <pc:spChg chg="del">
            <ac:chgData name="Laura May" userId="8217ac88-5644-45f2-92c0-9d20a3ac5c4f" providerId="ADAL" clId="{C197D2BF-7AF6-4535-88C3-46D8368BC6D7}" dt="2024-07-30T16:42:37.367" v="138" actId="478"/>
            <ac:spMkLst>
              <pc:docMk/>
              <pc:sldMasterMk cId="24926967" sldId="2147483660"/>
              <pc:sldLayoutMk cId="1722505534" sldId="2147483668"/>
              <ac:spMk id="4" creationId="{00000000-0000-0000-0000-000000000000}"/>
            </ac:spMkLst>
          </pc:spChg>
        </pc:sldLayoutChg>
        <pc:sldLayoutChg chg="del">
          <pc:chgData name="Laura May" userId="8217ac88-5644-45f2-92c0-9d20a3ac5c4f" providerId="ADAL" clId="{C197D2BF-7AF6-4535-88C3-46D8368BC6D7}" dt="2024-07-30T16:36:47.437" v="60" actId="2696"/>
          <pc:sldLayoutMkLst>
            <pc:docMk/>
            <pc:sldMasterMk cId="24926967" sldId="2147483660"/>
            <pc:sldLayoutMk cId="985070270" sldId="2147483669"/>
          </pc:sldLayoutMkLst>
        </pc:sldLayoutChg>
        <pc:sldLayoutChg chg="delSp modSp del mod">
          <pc:chgData name="Laura May" userId="8217ac88-5644-45f2-92c0-9d20a3ac5c4f" providerId="ADAL" clId="{C197D2BF-7AF6-4535-88C3-46D8368BC6D7}" dt="2024-07-30T16:36:47.453" v="61" actId="2696"/>
          <pc:sldLayoutMkLst>
            <pc:docMk/>
            <pc:sldMasterMk cId="24926967" sldId="2147483660"/>
            <pc:sldLayoutMk cId="1269553275" sldId="2147483670"/>
          </pc:sldLayoutMkLst>
          <pc:spChg chg="mod">
            <ac:chgData name="Laura May" userId="8217ac88-5644-45f2-92c0-9d20a3ac5c4f" providerId="ADAL" clId="{C197D2BF-7AF6-4535-88C3-46D8368BC6D7}" dt="2024-07-30T16:34:52.592" v="30" actId="255"/>
            <ac:spMkLst>
              <pc:docMk/>
              <pc:sldMasterMk cId="24926967" sldId="2147483660"/>
              <pc:sldLayoutMk cId="1269553275" sldId="2147483670"/>
              <ac:spMk id="2" creationId="{00000000-0000-0000-0000-000000000000}"/>
            </ac:spMkLst>
          </pc:spChg>
          <pc:spChg chg="del">
            <ac:chgData name="Laura May" userId="8217ac88-5644-45f2-92c0-9d20a3ac5c4f" providerId="ADAL" clId="{C197D2BF-7AF6-4535-88C3-46D8368BC6D7}" dt="2024-07-30T16:33:33.410" v="21" actId="478"/>
            <ac:spMkLst>
              <pc:docMk/>
              <pc:sldMasterMk cId="24926967" sldId="2147483660"/>
              <pc:sldLayoutMk cId="1269553275" sldId="2147483670"/>
              <ac:spMk id="6" creationId="{00000000-0000-0000-0000-000000000000}"/>
            </ac:spMkLst>
          </pc:spChg>
        </pc:sldLayoutChg>
        <pc:sldLayoutChg chg="delSp modSp del mod">
          <pc:chgData name="Laura May" userId="8217ac88-5644-45f2-92c0-9d20a3ac5c4f" providerId="ADAL" clId="{C197D2BF-7AF6-4535-88C3-46D8368BC6D7}" dt="2024-07-30T16:36:47.453" v="62" actId="2696"/>
          <pc:sldLayoutMkLst>
            <pc:docMk/>
            <pc:sldMasterMk cId="24926967" sldId="2147483660"/>
            <pc:sldLayoutMk cId="2197416103" sldId="2147483671"/>
          </pc:sldLayoutMkLst>
          <pc:spChg chg="mod">
            <ac:chgData name="Laura May" userId="8217ac88-5644-45f2-92c0-9d20a3ac5c4f" providerId="ADAL" clId="{C197D2BF-7AF6-4535-88C3-46D8368BC6D7}" dt="2024-07-30T16:34:58.115" v="31" actId="255"/>
            <ac:spMkLst>
              <pc:docMk/>
              <pc:sldMasterMk cId="24926967" sldId="2147483660"/>
              <pc:sldLayoutMk cId="2197416103" sldId="2147483671"/>
              <ac:spMk id="2" creationId="{00000000-0000-0000-0000-000000000000}"/>
            </ac:spMkLst>
          </pc:spChg>
          <pc:spChg chg="del">
            <ac:chgData name="Laura May" userId="8217ac88-5644-45f2-92c0-9d20a3ac5c4f" providerId="ADAL" clId="{C197D2BF-7AF6-4535-88C3-46D8368BC6D7}" dt="2024-07-30T16:33:34.526" v="22" actId="478"/>
            <ac:spMkLst>
              <pc:docMk/>
              <pc:sldMasterMk cId="24926967" sldId="2147483660"/>
              <pc:sldLayoutMk cId="2197416103" sldId="2147483671"/>
              <ac:spMk id="6" creationId="{00000000-0000-0000-0000-000000000000}"/>
            </ac:spMkLst>
          </pc:spChg>
        </pc:sldLayoutChg>
        <pc:sldLayoutChg chg="delSp del mod">
          <pc:chgData name="Laura May" userId="8217ac88-5644-45f2-92c0-9d20a3ac5c4f" providerId="ADAL" clId="{C197D2BF-7AF6-4535-88C3-46D8368BC6D7}" dt="2024-07-30T16:36:47.465" v="63" actId="2696"/>
          <pc:sldLayoutMkLst>
            <pc:docMk/>
            <pc:sldMasterMk cId="24926967" sldId="2147483660"/>
            <pc:sldLayoutMk cId="1251650281" sldId="2147483672"/>
          </pc:sldLayoutMkLst>
          <pc:spChg chg="del">
            <ac:chgData name="Laura May" userId="8217ac88-5644-45f2-92c0-9d20a3ac5c4f" providerId="ADAL" clId="{C197D2BF-7AF6-4535-88C3-46D8368BC6D7}" dt="2024-07-30T16:33:36.714" v="23" actId="478"/>
            <ac:spMkLst>
              <pc:docMk/>
              <pc:sldMasterMk cId="24926967" sldId="2147483660"/>
              <pc:sldLayoutMk cId="1251650281" sldId="2147483672"/>
              <ac:spMk id="5" creationId="{00000000-0000-0000-0000-000000000000}"/>
            </ac:spMkLst>
          </pc:spChg>
        </pc:sldLayoutChg>
        <pc:sldLayoutChg chg="modSp del">
          <pc:chgData name="Laura May" userId="8217ac88-5644-45f2-92c0-9d20a3ac5c4f" providerId="ADAL" clId="{C197D2BF-7AF6-4535-88C3-46D8368BC6D7}" dt="2024-07-30T16:36:47.469" v="64" actId="2696"/>
          <pc:sldLayoutMkLst>
            <pc:docMk/>
            <pc:sldMasterMk cId="24926967" sldId="2147483660"/>
            <pc:sldLayoutMk cId="3425925876" sldId="2147483673"/>
          </pc:sldLayoutMkLst>
          <pc:spChg chg="mod">
            <ac:chgData name="Laura May" userId="8217ac88-5644-45f2-92c0-9d20a3ac5c4f" providerId="ADAL" clId="{C197D2BF-7AF6-4535-88C3-46D8368BC6D7}" dt="2024-07-30T16:35:08.182" v="32" actId="255"/>
            <ac:spMkLst>
              <pc:docMk/>
              <pc:sldMasterMk cId="24926967" sldId="2147483660"/>
              <pc:sldLayoutMk cId="3425925876" sldId="2147483673"/>
              <ac:spMk id="2" creationId="{EA22E44E-18D7-4F8C-955D-83688EA663DE}"/>
            </ac:spMkLst>
          </pc:spChg>
          <pc:picChg chg="mod">
            <ac:chgData name="Laura May" userId="8217ac88-5644-45f2-92c0-9d20a3ac5c4f" providerId="ADAL" clId="{C197D2BF-7AF6-4535-88C3-46D8368BC6D7}" dt="2024-07-30T16:35:14.792" v="33" actId="1076"/>
            <ac:picMkLst>
              <pc:docMk/>
              <pc:sldMasterMk cId="24926967" sldId="2147483660"/>
              <pc:sldLayoutMk cId="3425925876" sldId="2147483673"/>
              <ac:picMk id="5" creationId="{6B20FD8D-3F41-4193-8075-F44799758902}"/>
            </ac:picMkLst>
          </pc:picChg>
        </pc:sldLayoutChg>
        <pc:sldLayoutChg chg="del">
          <pc:chgData name="Laura May" userId="8217ac88-5644-45f2-92c0-9d20a3ac5c4f" providerId="ADAL" clId="{C197D2BF-7AF6-4535-88C3-46D8368BC6D7}" dt="2024-07-30T16:36:47.469" v="65" actId="2696"/>
          <pc:sldLayoutMkLst>
            <pc:docMk/>
            <pc:sldMasterMk cId="24926967" sldId="2147483660"/>
            <pc:sldLayoutMk cId="2537175030" sldId="2147483674"/>
          </pc:sldLayoutMkLst>
        </pc:sldLayoutChg>
        <pc:sldLayoutChg chg="del">
          <pc:chgData name="Laura May" userId="8217ac88-5644-45f2-92c0-9d20a3ac5c4f" providerId="ADAL" clId="{C197D2BF-7AF6-4535-88C3-46D8368BC6D7}" dt="2024-07-30T16:36:47.485" v="66" actId="2696"/>
          <pc:sldLayoutMkLst>
            <pc:docMk/>
            <pc:sldMasterMk cId="24926967" sldId="2147483660"/>
            <pc:sldLayoutMk cId="3487722435" sldId="2147483675"/>
          </pc:sldLayoutMkLst>
        </pc:sldLayoutChg>
        <pc:sldLayoutChg chg="addSp delSp modSp mod ord">
          <pc:chgData name="Laura May" userId="8217ac88-5644-45f2-92c0-9d20a3ac5c4f" providerId="ADAL" clId="{C197D2BF-7AF6-4535-88C3-46D8368BC6D7}" dt="2024-07-30T16:42:14.045" v="133" actId="20578"/>
          <pc:sldLayoutMkLst>
            <pc:docMk/>
            <pc:sldMasterMk cId="24926967" sldId="2147483660"/>
            <pc:sldLayoutMk cId="566665021" sldId="2147483687"/>
          </pc:sldLayoutMkLst>
          <pc:spChg chg="del">
            <ac:chgData name="Laura May" userId="8217ac88-5644-45f2-92c0-9d20a3ac5c4f" providerId="ADAL" clId="{C197D2BF-7AF6-4535-88C3-46D8368BC6D7}" dt="2024-07-30T16:40:13.598" v="97" actId="478"/>
            <ac:spMkLst>
              <pc:docMk/>
              <pc:sldMasterMk cId="24926967" sldId="2147483660"/>
              <pc:sldLayoutMk cId="566665021" sldId="2147483687"/>
              <ac:spMk id="3" creationId="{00000000-0000-0000-0000-000000000000}"/>
            </ac:spMkLst>
          </pc:spChg>
          <pc:spChg chg="add mod">
            <ac:chgData name="Laura May" userId="8217ac88-5644-45f2-92c0-9d20a3ac5c4f" providerId="ADAL" clId="{C197D2BF-7AF6-4535-88C3-46D8368BC6D7}" dt="2024-07-30T16:40:41.517" v="99"/>
            <ac:spMkLst>
              <pc:docMk/>
              <pc:sldMasterMk cId="24926967" sldId="2147483660"/>
              <pc:sldLayoutMk cId="566665021" sldId="2147483687"/>
              <ac:spMk id="4" creationId="{FD42CFBF-DDA5-87A3-6666-F1487DBC6480}"/>
            </ac:spMkLst>
          </pc:spChg>
          <pc:spChg chg="add mod">
            <ac:chgData name="Laura May" userId="8217ac88-5644-45f2-92c0-9d20a3ac5c4f" providerId="ADAL" clId="{C197D2BF-7AF6-4535-88C3-46D8368BC6D7}" dt="2024-07-30T16:40:41.517" v="99"/>
            <ac:spMkLst>
              <pc:docMk/>
              <pc:sldMasterMk cId="24926967" sldId="2147483660"/>
              <pc:sldLayoutMk cId="566665021" sldId="2147483687"/>
              <ac:spMk id="5" creationId="{0C668438-A1BC-27FA-3D5D-78A8934FAA20}"/>
            </ac:spMkLst>
          </pc:spChg>
          <pc:spChg chg="del">
            <ac:chgData name="Laura May" userId="8217ac88-5644-45f2-92c0-9d20a3ac5c4f" providerId="ADAL" clId="{C197D2BF-7AF6-4535-88C3-46D8368BC6D7}" dt="2024-07-30T16:41:11.198" v="105" actId="478"/>
            <ac:spMkLst>
              <pc:docMk/>
              <pc:sldMasterMk cId="24926967" sldId="2147483660"/>
              <pc:sldLayoutMk cId="566665021" sldId="2147483687"/>
              <ac:spMk id="8" creationId="{00000000-0000-0000-0000-000000000000}"/>
            </ac:spMkLst>
          </pc:spChg>
        </pc:sldLayoutChg>
        <pc:sldLayoutChg chg="delSp mod">
          <pc:chgData name="Laura May" userId="8217ac88-5644-45f2-92c0-9d20a3ac5c4f" providerId="ADAL" clId="{C197D2BF-7AF6-4535-88C3-46D8368BC6D7}" dt="2024-07-30T16:42:33.131" v="137" actId="478"/>
          <pc:sldLayoutMkLst>
            <pc:docMk/>
            <pc:sldMasterMk cId="24926967" sldId="2147483660"/>
            <pc:sldLayoutMk cId="2271443173" sldId="2147483688"/>
          </pc:sldLayoutMkLst>
          <pc:spChg chg="del">
            <ac:chgData name="Laura May" userId="8217ac88-5644-45f2-92c0-9d20a3ac5c4f" providerId="ADAL" clId="{C197D2BF-7AF6-4535-88C3-46D8368BC6D7}" dt="2024-07-30T16:42:31.751" v="136" actId="478"/>
            <ac:spMkLst>
              <pc:docMk/>
              <pc:sldMasterMk cId="24926967" sldId="2147483660"/>
              <pc:sldLayoutMk cId="2271443173" sldId="2147483688"/>
              <ac:spMk id="3" creationId="{00000000-0000-0000-0000-000000000000}"/>
            </ac:spMkLst>
          </pc:spChg>
          <pc:spChg chg="del">
            <ac:chgData name="Laura May" userId="8217ac88-5644-45f2-92c0-9d20a3ac5c4f" providerId="ADAL" clId="{C197D2BF-7AF6-4535-88C3-46D8368BC6D7}" dt="2024-07-30T16:42:33.131" v="137" actId="478"/>
            <ac:spMkLst>
              <pc:docMk/>
              <pc:sldMasterMk cId="24926967" sldId="2147483660"/>
              <pc:sldLayoutMk cId="2271443173" sldId="2147483688"/>
              <ac:spMk id="4" creationId="{00000000-0000-0000-0000-000000000000}"/>
            </ac:spMkLst>
          </pc:spChg>
        </pc:sldLayoutChg>
      </pc:sldMasterChg>
      <pc:sldMasterChg chg="addSp modSp mod delSldLayout modSldLayout">
        <pc:chgData name="Laura May" userId="8217ac88-5644-45f2-92c0-9d20a3ac5c4f" providerId="ADAL" clId="{C197D2BF-7AF6-4535-88C3-46D8368BC6D7}" dt="2024-07-30T16:38:35.196" v="83" actId="14100"/>
        <pc:sldMasterMkLst>
          <pc:docMk/>
          <pc:sldMasterMk cId="1294868045" sldId="2147483676"/>
        </pc:sldMasterMkLst>
        <pc:spChg chg="mod">
          <ac:chgData name="Laura May" userId="8217ac88-5644-45f2-92c0-9d20a3ac5c4f" providerId="ADAL" clId="{C197D2BF-7AF6-4535-88C3-46D8368BC6D7}" dt="2024-07-30T16:37:01.652" v="69" actId="14100"/>
          <ac:spMkLst>
            <pc:docMk/>
            <pc:sldMasterMk cId="1294868045" sldId="2147483676"/>
            <ac:spMk id="2" creationId="{00000000-0000-0000-0000-000000000000}"/>
          </ac:spMkLst>
        </pc:spChg>
        <pc:spChg chg="mod">
          <ac:chgData name="Laura May" userId="8217ac88-5644-45f2-92c0-9d20a3ac5c4f" providerId="ADAL" clId="{C197D2BF-7AF6-4535-88C3-46D8368BC6D7}" dt="2024-07-30T16:38:35.196" v="83" actId="14100"/>
          <ac:spMkLst>
            <pc:docMk/>
            <pc:sldMasterMk cId="1294868045" sldId="2147483676"/>
            <ac:spMk id="3" creationId="{00000000-0000-0000-0000-000000000000}"/>
          </ac:spMkLst>
        </pc:spChg>
        <pc:spChg chg="mod">
          <ac:chgData name="Laura May" userId="8217ac88-5644-45f2-92c0-9d20a3ac5c4f" providerId="ADAL" clId="{C197D2BF-7AF6-4535-88C3-46D8368BC6D7}" dt="2024-07-30T16:36:52.865" v="68" actId="20577"/>
          <ac:spMkLst>
            <pc:docMk/>
            <pc:sldMasterMk cId="1294868045" sldId="2147483676"/>
            <ac:spMk id="8" creationId="{00000000-0000-0000-0000-000000000000}"/>
          </ac:spMkLst>
        </pc:spChg>
        <pc:picChg chg="add mod">
          <ac:chgData name="Laura May" userId="8217ac88-5644-45f2-92c0-9d20a3ac5c4f" providerId="ADAL" clId="{C197D2BF-7AF6-4535-88C3-46D8368BC6D7}" dt="2024-07-30T16:37:58.309" v="76" actId="1076"/>
          <ac:picMkLst>
            <pc:docMk/>
            <pc:sldMasterMk cId="1294868045" sldId="2147483676"/>
            <ac:picMk id="4" creationId="{BF77AE96-A577-3E95-8EFA-DA5A03CAC422}"/>
          </ac:picMkLst>
        </pc:picChg>
        <pc:sldLayoutChg chg="del">
          <pc:chgData name="Laura May" userId="8217ac88-5644-45f2-92c0-9d20a3ac5c4f" providerId="ADAL" clId="{C197D2BF-7AF6-4535-88C3-46D8368BC6D7}" dt="2024-07-30T16:35:44.321" v="47" actId="2696"/>
          <pc:sldLayoutMkLst>
            <pc:docMk/>
            <pc:sldMasterMk cId="1294868045" sldId="2147483676"/>
            <pc:sldLayoutMk cId="3934481192" sldId="2147483677"/>
          </pc:sldLayoutMkLst>
        </pc:sldLayoutChg>
        <pc:sldLayoutChg chg="del">
          <pc:chgData name="Laura May" userId="8217ac88-5644-45f2-92c0-9d20a3ac5c4f" providerId="ADAL" clId="{C197D2BF-7AF6-4535-88C3-46D8368BC6D7}" dt="2024-07-30T16:35:44.334" v="48" actId="2696"/>
          <pc:sldLayoutMkLst>
            <pc:docMk/>
            <pc:sldMasterMk cId="1294868045" sldId="2147483676"/>
            <pc:sldLayoutMk cId="3028673479" sldId="2147483678"/>
          </pc:sldLayoutMkLst>
        </pc:sldLayoutChg>
        <pc:sldLayoutChg chg="del">
          <pc:chgData name="Laura May" userId="8217ac88-5644-45f2-92c0-9d20a3ac5c4f" providerId="ADAL" clId="{C197D2BF-7AF6-4535-88C3-46D8368BC6D7}" dt="2024-07-30T16:35:44.337" v="49" actId="2696"/>
          <pc:sldLayoutMkLst>
            <pc:docMk/>
            <pc:sldMasterMk cId="1294868045" sldId="2147483676"/>
            <pc:sldLayoutMk cId="1449990807" sldId="2147483679"/>
          </pc:sldLayoutMkLst>
        </pc:sldLayoutChg>
        <pc:sldLayoutChg chg="del">
          <pc:chgData name="Laura May" userId="8217ac88-5644-45f2-92c0-9d20a3ac5c4f" providerId="ADAL" clId="{C197D2BF-7AF6-4535-88C3-46D8368BC6D7}" dt="2024-07-30T16:35:44.353" v="50" actId="2696"/>
          <pc:sldLayoutMkLst>
            <pc:docMk/>
            <pc:sldMasterMk cId="1294868045" sldId="2147483676"/>
            <pc:sldLayoutMk cId="4053777918" sldId="2147483680"/>
          </pc:sldLayoutMkLst>
        </pc:sldLayoutChg>
        <pc:sldLayoutChg chg="del">
          <pc:chgData name="Laura May" userId="8217ac88-5644-45f2-92c0-9d20a3ac5c4f" providerId="ADAL" clId="{C197D2BF-7AF6-4535-88C3-46D8368BC6D7}" dt="2024-07-30T16:35:44.353" v="51" actId="2696"/>
          <pc:sldLayoutMkLst>
            <pc:docMk/>
            <pc:sldMasterMk cId="1294868045" sldId="2147483676"/>
            <pc:sldLayoutMk cId="1127097908" sldId="2147483681"/>
          </pc:sldLayoutMkLst>
        </pc:sldLayoutChg>
        <pc:sldLayoutChg chg="del">
          <pc:chgData name="Laura May" userId="8217ac88-5644-45f2-92c0-9d20a3ac5c4f" providerId="ADAL" clId="{C197D2BF-7AF6-4535-88C3-46D8368BC6D7}" dt="2024-07-30T16:35:44.369" v="52" actId="2696"/>
          <pc:sldLayoutMkLst>
            <pc:docMk/>
            <pc:sldMasterMk cId="1294868045" sldId="2147483676"/>
            <pc:sldLayoutMk cId="394926514" sldId="2147483682"/>
          </pc:sldLayoutMkLst>
        </pc:sldLayoutChg>
        <pc:sldLayoutChg chg="del">
          <pc:chgData name="Laura May" userId="8217ac88-5644-45f2-92c0-9d20a3ac5c4f" providerId="ADAL" clId="{C197D2BF-7AF6-4535-88C3-46D8368BC6D7}" dt="2024-07-30T16:35:52.974" v="53" actId="2696"/>
          <pc:sldLayoutMkLst>
            <pc:docMk/>
            <pc:sldMasterMk cId="1294868045" sldId="2147483676"/>
            <pc:sldLayoutMk cId="1904227507" sldId="2147483684"/>
          </pc:sldLayoutMkLst>
        </pc:sldLayoutChg>
        <pc:sldLayoutChg chg="del">
          <pc:chgData name="Laura May" userId="8217ac88-5644-45f2-92c0-9d20a3ac5c4f" providerId="ADAL" clId="{C197D2BF-7AF6-4535-88C3-46D8368BC6D7}" dt="2024-07-30T16:35:54.115" v="54" actId="2696"/>
          <pc:sldLayoutMkLst>
            <pc:docMk/>
            <pc:sldMasterMk cId="1294868045" sldId="2147483676"/>
            <pc:sldLayoutMk cId="4154515980" sldId="2147483685"/>
          </pc:sldLayoutMkLst>
        </pc:sldLayoutChg>
        <pc:sldLayoutChg chg="addSp delSp modSp mod">
          <pc:chgData name="Laura May" userId="8217ac88-5644-45f2-92c0-9d20a3ac5c4f" providerId="ADAL" clId="{C197D2BF-7AF6-4535-88C3-46D8368BC6D7}" dt="2024-07-30T16:38:28.266" v="82" actId="14100"/>
          <pc:sldLayoutMkLst>
            <pc:docMk/>
            <pc:sldMasterMk cId="1294868045" sldId="2147483676"/>
            <pc:sldLayoutMk cId="2958868260" sldId="2147483686"/>
          </pc:sldLayoutMkLst>
          <pc:spChg chg="add mod">
            <ac:chgData name="Laura May" userId="8217ac88-5644-45f2-92c0-9d20a3ac5c4f" providerId="ADAL" clId="{C197D2BF-7AF6-4535-88C3-46D8368BC6D7}" dt="2024-07-30T16:38:28.266" v="82" actId="14100"/>
            <ac:spMkLst>
              <pc:docMk/>
              <pc:sldMasterMk cId="1294868045" sldId="2147483676"/>
              <pc:sldLayoutMk cId="2958868260" sldId="2147483686"/>
              <ac:spMk id="2" creationId="{1FDBC150-34E4-9887-F95A-E53059EED653}"/>
            </ac:spMkLst>
          </pc:spChg>
          <pc:spChg chg="mod">
            <ac:chgData name="Laura May" userId="8217ac88-5644-45f2-92c0-9d20a3ac5c4f" providerId="ADAL" clId="{C197D2BF-7AF6-4535-88C3-46D8368BC6D7}" dt="2024-07-30T16:38:16.878" v="80" actId="207"/>
            <ac:spMkLst>
              <pc:docMk/>
              <pc:sldMasterMk cId="1294868045" sldId="2147483676"/>
              <pc:sldLayoutMk cId="2958868260" sldId="2147483686"/>
              <ac:spMk id="6" creationId="{00000000-0000-0000-0000-000000000000}"/>
            </ac:spMkLst>
          </pc:spChg>
          <pc:picChg chg="del">
            <ac:chgData name="Laura May" userId="8217ac88-5644-45f2-92c0-9d20a3ac5c4f" providerId="ADAL" clId="{C197D2BF-7AF6-4535-88C3-46D8368BC6D7}" dt="2024-07-30T16:36:24.622" v="56" actId="478"/>
            <ac:picMkLst>
              <pc:docMk/>
              <pc:sldMasterMk cId="1294868045" sldId="2147483676"/>
              <pc:sldLayoutMk cId="2958868260" sldId="2147483686"/>
              <ac:picMk id="7" creationId="{4190C6D2-7545-45F7-8844-3AF9D335E22B}"/>
            </ac:picMkLst>
          </pc:picChg>
        </pc:sldLayoutChg>
        <pc:sldLayoutChg chg="del">
          <pc:chgData name="Laura May" userId="8217ac88-5644-45f2-92c0-9d20a3ac5c4f" providerId="ADAL" clId="{C197D2BF-7AF6-4535-88C3-46D8368BC6D7}" dt="2024-07-30T16:37:37.117" v="73" actId="2696"/>
          <pc:sldLayoutMkLst>
            <pc:docMk/>
            <pc:sldMasterMk cId="1294868045" sldId="2147483676"/>
            <pc:sldLayoutMk cId="1589708595" sldId="2147483687"/>
          </pc:sldLayoutMkLst>
        </pc:sldLayoutChg>
        <pc:sldLayoutChg chg="delSp del">
          <pc:chgData name="Laura May" userId="8217ac88-5644-45f2-92c0-9d20a3ac5c4f" providerId="ADAL" clId="{C197D2BF-7AF6-4535-88C3-46D8368BC6D7}" dt="2024-07-30T16:37:29.458" v="71" actId="2696"/>
          <pc:sldLayoutMkLst>
            <pc:docMk/>
            <pc:sldMasterMk cId="1294868045" sldId="2147483676"/>
            <pc:sldLayoutMk cId="254932888" sldId="2147483688"/>
          </pc:sldLayoutMkLst>
          <pc:picChg chg="del">
            <ac:chgData name="Laura May" userId="8217ac88-5644-45f2-92c0-9d20a3ac5c4f" providerId="ADAL" clId="{C197D2BF-7AF6-4535-88C3-46D8368BC6D7}" dt="2024-07-30T16:36:27.777" v="57" actId="478"/>
            <ac:picMkLst>
              <pc:docMk/>
              <pc:sldMasterMk cId="1294868045" sldId="2147483676"/>
              <pc:sldLayoutMk cId="254932888" sldId="2147483688"/>
              <ac:picMk id="9" creationId="{B40FA858-3D13-4D30-9DAF-8900073B8E64}"/>
            </ac:picMkLst>
          </pc:picChg>
        </pc:sldLayoutChg>
        <pc:sldLayoutChg chg="del">
          <pc:chgData name="Laura May" userId="8217ac88-5644-45f2-92c0-9d20a3ac5c4f" providerId="ADAL" clId="{C197D2BF-7AF6-4535-88C3-46D8368BC6D7}" dt="2024-07-30T16:37:29.465" v="72" actId="2696"/>
          <pc:sldLayoutMkLst>
            <pc:docMk/>
            <pc:sldMasterMk cId="1294868045" sldId="2147483676"/>
            <pc:sldLayoutMk cId="792238701" sldId="2147483689"/>
          </pc:sldLayoutMkLst>
        </pc:sldLayoutChg>
      </pc:sldMasterChg>
      <pc:sldMasterChg chg="new del mod addSldLayout delSldLayout">
        <pc:chgData name="Laura May" userId="8217ac88-5644-45f2-92c0-9d20a3ac5c4f" providerId="ADAL" clId="{C197D2BF-7AF6-4535-88C3-46D8368BC6D7}" dt="2024-07-30T16:35:31.811" v="46" actId="2696"/>
        <pc:sldMasterMkLst>
          <pc:docMk/>
          <pc:sldMasterMk cId="2022143982" sldId="2147483676"/>
        </pc:sldMasterMkLst>
        <pc:sldLayoutChg chg="new del replId">
          <pc:chgData name="Laura May" userId="8217ac88-5644-45f2-92c0-9d20a3ac5c4f" providerId="ADAL" clId="{C197D2BF-7AF6-4535-88C3-46D8368BC6D7}" dt="2024-07-30T16:35:31.765" v="35" actId="2696"/>
          <pc:sldLayoutMkLst>
            <pc:docMk/>
            <pc:sldMasterMk cId="2022143982" sldId="2147483676"/>
            <pc:sldLayoutMk cId="3194044089" sldId="2147483677"/>
          </pc:sldLayoutMkLst>
        </pc:sldLayoutChg>
        <pc:sldLayoutChg chg="new del replId">
          <pc:chgData name="Laura May" userId="8217ac88-5644-45f2-92c0-9d20a3ac5c4f" providerId="ADAL" clId="{C197D2BF-7AF6-4535-88C3-46D8368BC6D7}" dt="2024-07-30T16:35:31.777" v="36" actId="2696"/>
          <pc:sldLayoutMkLst>
            <pc:docMk/>
            <pc:sldMasterMk cId="2022143982" sldId="2147483676"/>
            <pc:sldLayoutMk cId="4218062840" sldId="2147483678"/>
          </pc:sldLayoutMkLst>
        </pc:sldLayoutChg>
        <pc:sldLayoutChg chg="new del replId">
          <pc:chgData name="Laura May" userId="8217ac88-5644-45f2-92c0-9d20a3ac5c4f" providerId="ADAL" clId="{C197D2BF-7AF6-4535-88C3-46D8368BC6D7}" dt="2024-07-30T16:35:31.777" v="37" actId="2696"/>
          <pc:sldLayoutMkLst>
            <pc:docMk/>
            <pc:sldMasterMk cId="2022143982" sldId="2147483676"/>
            <pc:sldLayoutMk cId="1348846732" sldId="2147483679"/>
          </pc:sldLayoutMkLst>
        </pc:sldLayoutChg>
        <pc:sldLayoutChg chg="new del replId">
          <pc:chgData name="Laura May" userId="8217ac88-5644-45f2-92c0-9d20a3ac5c4f" providerId="ADAL" clId="{C197D2BF-7AF6-4535-88C3-46D8368BC6D7}" dt="2024-07-30T16:35:31.781" v="38" actId="2696"/>
          <pc:sldLayoutMkLst>
            <pc:docMk/>
            <pc:sldMasterMk cId="2022143982" sldId="2147483676"/>
            <pc:sldLayoutMk cId="852643276" sldId="2147483680"/>
          </pc:sldLayoutMkLst>
        </pc:sldLayoutChg>
        <pc:sldLayoutChg chg="new del replId">
          <pc:chgData name="Laura May" userId="8217ac88-5644-45f2-92c0-9d20a3ac5c4f" providerId="ADAL" clId="{C197D2BF-7AF6-4535-88C3-46D8368BC6D7}" dt="2024-07-30T16:35:31.781" v="39" actId="2696"/>
          <pc:sldLayoutMkLst>
            <pc:docMk/>
            <pc:sldMasterMk cId="2022143982" sldId="2147483676"/>
            <pc:sldLayoutMk cId="1874740856" sldId="2147483681"/>
          </pc:sldLayoutMkLst>
        </pc:sldLayoutChg>
        <pc:sldLayoutChg chg="new del replId">
          <pc:chgData name="Laura May" userId="8217ac88-5644-45f2-92c0-9d20a3ac5c4f" providerId="ADAL" clId="{C197D2BF-7AF6-4535-88C3-46D8368BC6D7}" dt="2024-07-30T16:35:31.781" v="40" actId="2696"/>
          <pc:sldLayoutMkLst>
            <pc:docMk/>
            <pc:sldMasterMk cId="2022143982" sldId="2147483676"/>
            <pc:sldLayoutMk cId="3215068729" sldId="2147483682"/>
          </pc:sldLayoutMkLst>
        </pc:sldLayoutChg>
        <pc:sldLayoutChg chg="new del replId">
          <pc:chgData name="Laura May" userId="8217ac88-5644-45f2-92c0-9d20a3ac5c4f" providerId="ADAL" clId="{C197D2BF-7AF6-4535-88C3-46D8368BC6D7}" dt="2024-07-30T16:35:31.793" v="41" actId="2696"/>
          <pc:sldLayoutMkLst>
            <pc:docMk/>
            <pc:sldMasterMk cId="2022143982" sldId="2147483676"/>
            <pc:sldLayoutMk cId="2578398585" sldId="2147483683"/>
          </pc:sldLayoutMkLst>
        </pc:sldLayoutChg>
        <pc:sldLayoutChg chg="new del replId">
          <pc:chgData name="Laura May" userId="8217ac88-5644-45f2-92c0-9d20a3ac5c4f" providerId="ADAL" clId="{C197D2BF-7AF6-4535-88C3-46D8368BC6D7}" dt="2024-07-30T16:35:31.801" v="42" actId="2696"/>
          <pc:sldLayoutMkLst>
            <pc:docMk/>
            <pc:sldMasterMk cId="2022143982" sldId="2147483676"/>
            <pc:sldLayoutMk cId="2439163784" sldId="2147483684"/>
          </pc:sldLayoutMkLst>
        </pc:sldLayoutChg>
        <pc:sldLayoutChg chg="new del replId">
          <pc:chgData name="Laura May" userId="8217ac88-5644-45f2-92c0-9d20a3ac5c4f" providerId="ADAL" clId="{C197D2BF-7AF6-4535-88C3-46D8368BC6D7}" dt="2024-07-30T16:35:31.801" v="43" actId="2696"/>
          <pc:sldLayoutMkLst>
            <pc:docMk/>
            <pc:sldMasterMk cId="2022143982" sldId="2147483676"/>
            <pc:sldLayoutMk cId="2527930489" sldId="2147483685"/>
          </pc:sldLayoutMkLst>
        </pc:sldLayoutChg>
        <pc:sldLayoutChg chg="new del replId">
          <pc:chgData name="Laura May" userId="8217ac88-5644-45f2-92c0-9d20a3ac5c4f" providerId="ADAL" clId="{C197D2BF-7AF6-4535-88C3-46D8368BC6D7}" dt="2024-07-30T16:35:31.801" v="44" actId="2696"/>
          <pc:sldLayoutMkLst>
            <pc:docMk/>
            <pc:sldMasterMk cId="2022143982" sldId="2147483676"/>
            <pc:sldLayoutMk cId="406385578" sldId="2147483686"/>
          </pc:sldLayoutMkLst>
        </pc:sldLayoutChg>
        <pc:sldLayoutChg chg="new del replId">
          <pc:chgData name="Laura May" userId="8217ac88-5644-45f2-92c0-9d20a3ac5c4f" providerId="ADAL" clId="{C197D2BF-7AF6-4535-88C3-46D8368BC6D7}" dt="2024-07-30T16:35:31.809" v="45" actId="2696"/>
          <pc:sldLayoutMkLst>
            <pc:docMk/>
            <pc:sldMasterMk cId="2022143982" sldId="2147483676"/>
            <pc:sldLayoutMk cId="2695838573" sldId="2147483687"/>
          </pc:sldLayoutMkLst>
        </pc:sldLayoutChg>
      </pc:sldMasterChg>
    </pc:docChg>
  </pc:docChgLst>
  <pc:docChgLst>
    <pc:chgData name="Louise Scott" userId="S::louise.scott@ipsadhesives.com::ad9762d1-69ea-4b2f-95d7-918806d12234" providerId="AD" clId="Web-{18F6F0F4-B29A-8621-6C0E-05BA3E77341F}"/>
    <pc:docChg chg="addSld delSld">
      <pc:chgData name="Louise Scott" userId="S::louise.scott@ipsadhesives.com::ad9762d1-69ea-4b2f-95d7-918806d12234" providerId="AD" clId="Web-{18F6F0F4-B29A-8621-6C0E-05BA3E77341F}" dt="2024-11-27T11:45:04.957" v="1"/>
      <pc:docMkLst>
        <pc:docMk/>
      </pc:docMkLst>
      <pc:sldChg chg="del">
        <pc:chgData name="Louise Scott" userId="S::louise.scott@ipsadhesives.com::ad9762d1-69ea-4b2f-95d7-918806d12234" providerId="AD" clId="Web-{18F6F0F4-B29A-8621-6C0E-05BA3E77341F}" dt="2024-11-27T11:45:04.957" v="1"/>
        <pc:sldMkLst>
          <pc:docMk/>
          <pc:sldMk cId="1498415455" sldId="432"/>
        </pc:sldMkLst>
      </pc:sldChg>
      <pc:sldChg chg="add">
        <pc:chgData name="Louise Scott" userId="S::louise.scott@ipsadhesives.com::ad9762d1-69ea-4b2f-95d7-918806d12234" providerId="AD" clId="Web-{18F6F0F4-B29A-8621-6C0E-05BA3E77341F}" dt="2024-11-27T11:44:58.223" v="0"/>
        <pc:sldMkLst>
          <pc:docMk/>
          <pc:sldMk cId="2000374811" sldId="435"/>
        </pc:sldMkLst>
      </pc:sldChg>
    </pc:docChg>
  </pc:docChgLst>
</pc:chgInfo>
</file>

<file path=ppt/comments/modernComment_1AA_E9D84B0E.xml><?xml version="1.0" encoding="utf-8"?>
<p188:cmLst xmlns:a="http://schemas.openxmlformats.org/drawingml/2006/main" xmlns:r="http://schemas.openxmlformats.org/officeDocument/2006/relationships" xmlns:p188="http://schemas.microsoft.com/office/powerpoint/2018/8/main">
  <p188:cm id="{D41FBA23-89C1-4C68-B20F-CCFD8D34834A}" authorId="{A3DF94D0-8F01-5BAB-15A9-16443A7071C0}" created="2024-09-23T14:12:27.438">
    <pc:sldMkLst xmlns:pc="http://schemas.microsoft.com/office/powerpoint/2013/main/command">
      <pc:docMk/>
      <pc:sldMk cId="3923266318" sldId="426"/>
    </pc:sldMkLst>
    <p188:txBody>
      <a:bodyPr/>
      <a:lstStyle/>
      <a:p>
        <a:r>
          <a:rPr lang="en-US"/>
          <a:t>[@Jim Duff]  this slide and next one.  Also show custom (i.e. weird shapes) w/pictures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D5BBEA-9C30-4FEB-B51F-4CE824CE11B0}" type="doc">
      <dgm:prSet loTypeId="urn:microsoft.com/office/officeart/2005/8/layout/pList2" loCatId="list" qsTypeId="urn:microsoft.com/office/officeart/2005/8/quickstyle/simple1" qsCatId="simple" csTypeId="urn:microsoft.com/office/officeart/2005/8/colors/accent1_2" csCatId="accent1" phldr="1"/>
      <dgm:spPr/>
    </dgm:pt>
    <dgm:pt modelId="{403F81E0-2C86-4C83-88CF-4D27C495B8F5}">
      <dgm:prSet phldrT="[Text]"/>
      <dgm:spPr/>
      <dgm:t>
        <a:bodyPr/>
        <a:lstStyle/>
        <a:p>
          <a:r>
            <a:rPr lang="en-US" b="1">
              <a:effectLst/>
              <a:latin typeface="Calibri" panose="020F0502020204030204" pitchFamily="34" charset="0"/>
              <a:ea typeface="Times New Roman" panose="02020603050405020304" pitchFamily="18" charset="0"/>
            </a:rPr>
            <a:t>Complex Shapes</a:t>
          </a:r>
        </a:p>
        <a:p>
          <a:r>
            <a:rPr lang="en-US">
              <a:effectLst/>
              <a:latin typeface="Calibri" panose="020F0502020204030204" pitchFamily="34" charset="0"/>
              <a:ea typeface="Times New Roman" panose="02020603050405020304" pitchFamily="18" charset="0"/>
            </a:rPr>
            <a:t>With continuing advances in modeling software and AI-generated designs as well as lightweighting for sustainability, interior profiles are increasing in variety and complexity.</a:t>
          </a:r>
          <a:endParaRPr lang="en-US"/>
        </a:p>
      </dgm:t>
    </dgm:pt>
    <dgm:pt modelId="{B4AA275C-BF2A-4D8D-953A-4122D1BCC873}" type="parTrans" cxnId="{C9B310FE-F71E-421B-AAEF-EF0BF615A215}">
      <dgm:prSet/>
      <dgm:spPr/>
      <dgm:t>
        <a:bodyPr/>
        <a:lstStyle/>
        <a:p>
          <a:endParaRPr lang="en-US"/>
        </a:p>
      </dgm:t>
    </dgm:pt>
    <dgm:pt modelId="{1C61B1B3-29D9-4395-8FE9-2D3358596411}" type="sibTrans" cxnId="{C9B310FE-F71E-421B-AAEF-EF0BF615A215}">
      <dgm:prSet/>
      <dgm:spPr/>
      <dgm:t>
        <a:bodyPr/>
        <a:lstStyle/>
        <a:p>
          <a:endParaRPr lang="en-US"/>
        </a:p>
      </dgm:t>
    </dgm:pt>
    <dgm:pt modelId="{2F783DAE-1870-4943-8F7F-53D70C487902}">
      <dgm:prSet phldrT="[Text]"/>
      <dgm:spPr/>
      <dgm:t>
        <a:bodyPr/>
        <a:lstStyle/>
        <a:p>
          <a:r>
            <a:rPr lang="en-US" b="1">
              <a:effectLst/>
              <a:latin typeface="Calibri" panose="020F0502020204030204" pitchFamily="34" charset="0"/>
              <a:ea typeface="Times New Roman" panose="02020603050405020304" pitchFamily="18" charset="0"/>
            </a:rPr>
            <a:t>Aesthetics</a:t>
          </a:r>
        </a:p>
        <a:p>
          <a:r>
            <a:rPr lang="en-US">
              <a:latin typeface="Calibri" panose="020F0502020204030204" pitchFamily="34" charset="0"/>
            </a:rPr>
            <a:t>As industrial design and modern preferences influence an ever-greater volume of designs, smoother materials and clean visual lines continue to be in high demand.</a:t>
          </a:r>
        </a:p>
        <a:p>
          <a:endParaRPr lang="en-US"/>
        </a:p>
      </dgm:t>
    </dgm:pt>
    <dgm:pt modelId="{CB8B6247-A335-48C1-8DE8-F05B070DCECD}" type="parTrans" cxnId="{26FF80BD-0B3E-4810-A719-2B068DF6AE02}">
      <dgm:prSet/>
      <dgm:spPr/>
      <dgm:t>
        <a:bodyPr/>
        <a:lstStyle/>
        <a:p>
          <a:endParaRPr lang="en-US"/>
        </a:p>
      </dgm:t>
    </dgm:pt>
    <dgm:pt modelId="{E6EF8453-DB76-4130-B4F3-686429594E84}" type="sibTrans" cxnId="{26FF80BD-0B3E-4810-A719-2B068DF6AE02}">
      <dgm:prSet/>
      <dgm:spPr/>
      <dgm:t>
        <a:bodyPr/>
        <a:lstStyle/>
        <a:p>
          <a:endParaRPr lang="en-US"/>
        </a:p>
      </dgm:t>
    </dgm:pt>
    <dgm:pt modelId="{1B7035DB-B3F5-47B4-A534-0FE603FC6236}">
      <dgm:prSet phldrT="[Text]"/>
      <dgm:spPr/>
      <dgm:t>
        <a:bodyPr/>
        <a:lstStyle/>
        <a:p>
          <a:r>
            <a:rPr lang="en-US" b="1">
              <a:latin typeface="Calibri" panose="020F0502020204030204" pitchFamily="34" charset="0"/>
            </a:rPr>
            <a:t>Skilled Labor Shortages</a:t>
          </a:r>
        </a:p>
        <a:p>
          <a:r>
            <a:rPr lang="en-US">
              <a:latin typeface="Calibri" panose="020F0502020204030204" pitchFamily="34" charset="0"/>
            </a:rPr>
            <a:t>      Availability of skilled human welders continues to decline as generations change.  While robotic welding is making inroads, high mix manufacturing operations requiring flexibility struggle to staff production. </a:t>
          </a:r>
          <a:endParaRPr lang="en-US"/>
        </a:p>
      </dgm:t>
    </dgm:pt>
    <dgm:pt modelId="{86873B5F-A3A3-4617-AF32-86158E32C570}" type="parTrans" cxnId="{8B5C45F8-ED84-4FF9-9B1F-CFA72B8A421C}">
      <dgm:prSet/>
      <dgm:spPr/>
      <dgm:t>
        <a:bodyPr/>
        <a:lstStyle/>
        <a:p>
          <a:endParaRPr lang="en-US"/>
        </a:p>
      </dgm:t>
    </dgm:pt>
    <dgm:pt modelId="{C26F38C0-5C99-426C-8064-5F225671B125}" type="sibTrans" cxnId="{8B5C45F8-ED84-4FF9-9B1F-CFA72B8A421C}">
      <dgm:prSet/>
      <dgm:spPr/>
      <dgm:t>
        <a:bodyPr/>
        <a:lstStyle/>
        <a:p>
          <a:endParaRPr lang="en-US"/>
        </a:p>
      </dgm:t>
    </dgm:pt>
    <dgm:pt modelId="{0B036D44-3265-4B95-9107-73CC5B30710E}" type="pres">
      <dgm:prSet presAssocID="{FDD5BBEA-9C30-4FEB-B51F-4CE824CE11B0}" presName="Name0" presStyleCnt="0">
        <dgm:presLayoutVars>
          <dgm:dir/>
          <dgm:resizeHandles val="exact"/>
        </dgm:presLayoutVars>
      </dgm:prSet>
      <dgm:spPr/>
    </dgm:pt>
    <dgm:pt modelId="{776E0DFB-69D6-4408-B296-6897E4EE6129}" type="pres">
      <dgm:prSet presAssocID="{FDD5BBEA-9C30-4FEB-B51F-4CE824CE11B0}" presName="bkgdShp" presStyleLbl="alignAccFollowNode1" presStyleIdx="0" presStyleCnt="1"/>
      <dgm:spPr/>
    </dgm:pt>
    <dgm:pt modelId="{C58E3AD1-C9D2-44C6-ABE9-DF923CB11EDC}" type="pres">
      <dgm:prSet presAssocID="{FDD5BBEA-9C30-4FEB-B51F-4CE824CE11B0}" presName="linComp" presStyleCnt="0"/>
      <dgm:spPr/>
    </dgm:pt>
    <dgm:pt modelId="{CCFFC446-6C5F-48E3-BC66-F364E4E6E010}" type="pres">
      <dgm:prSet presAssocID="{403F81E0-2C86-4C83-88CF-4D27C495B8F5}" presName="compNode" presStyleCnt="0"/>
      <dgm:spPr/>
    </dgm:pt>
    <dgm:pt modelId="{550FB65C-72F7-464B-9FE7-5832399D25A4}" type="pres">
      <dgm:prSet presAssocID="{403F81E0-2C86-4C83-88CF-4D27C495B8F5}" presName="node" presStyleLbl="node1" presStyleIdx="0" presStyleCnt="3">
        <dgm:presLayoutVars>
          <dgm:bulletEnabled val="1"/>
        </dgm:presLayoutVars>
      </dgm:prSet>
      <dgm:spPr/>
    </dgm:pt>
    <dgm:pt modelId="{428FF6A4-5030-4051-9876-C3DFA373937A}" type="pres">
      <dgm:prSet presAssocID="{403F81E0-2C86-4C83-88CF-4D27C495B8F5}" presName="invisiNode" presStyleLbl="node1" presStyleIdx="0" presStyleCnt="3"/>
      <dgm:spPr/>
    </dgm:pt>
    <dgm:pt modelId="{78FFC8BB-6059-4F44-81CE-3B24A9CAF6BD}" type="pres">
      <dgm:prSet presAssocID="{403F81E0-2C86-4C83-88CF-4D27C495B8F5}" presName="imagNode" presStyleLbl="fgImgPlace1" presStyleIdx="0" presStyleCnt="3"/>
      <dgm:spPr/>
    </dgm:pt>
    <dgm:pt modelId="{D2614C1B-4B4D-4B64-A4DF-18EB7DD3AFD8}" type="pres">
      <dgm:prSet presAssocID="{1C61B1B3-29D9-4395-8FE9-2D3358596411}" presName="sibTrans" presStyleLbl="sibTrans2D1" presStyleIdx="0" presStyleCnt="0"/>
      <dgm:spPr/>
    </dgm:pt>
    <dgm:pt modelId="{A8863CFF-C6FE-4EF4-AE4D-787AD17DD426}" type="pres">
      <dgm:prSet presAssocID="{2F783DAE-1870-4943-8F7F-53D70C487902}" presName="compNode" presStyleCnt="0"/>
      <dgm:spPr/>
    </dgm:pt>
    <dgm:pt modelId="{C5C01F3A-BF7A-4DE4-9A59-01AEDFCCF36B}" type="pres">
      <dgm:prSet presAssocID="{2F783DAE-1870-4943-8F7F-53D70C487902}" presName="node" presStyleLbl="node1" presStyleIdx="1" presStyleCnt="3">
        <dgm:presLayoutVars>
          <dgm:bulletEnabled val="1"/>
        </dgm:presLayoutVars>
      </dgm:prSet>
      <dgm:spPr/>
    </dgm:pt>
    <dgm:pt modelId="{0EF569F8-CC33-41F8-8097-5AEA10850646}" type="pres">
      <dgm:prSet presAssocID="{2F783DAE-1870-4943-8F7F-53D70C487902}" presName="invisiNode" presStyleLbl="node1" presStyleIdx="1" presStyleCnt="3"/>
      <dgm:spPr/>
    </dgm:pt>
    <dgm:pt modelId="{001324B8-6346-4164-B721-A3CBC52C9A4B}" type="pres">
      <dgm:prSet presAssocID="{2F783DAE-1870-4943-8F7F-53D70C487902}" presName="imagNode" presStyleLbl="fgImgPlace1" presStyleIdx="1" presStyleCnt="3"/>
      <dgm:spPr/>
    </dgm:pt>
    <dgm:pt modelId="{0C57E308-B898-4110-95EB-2BBEAA37281F}" type="pres">
      <dgm:prSet presAssocID="{E6EF8453-DB76-4130-B4F3-686429594E84}" presName="sibTrans" presStyleLbl="sibTrans2D1" presStyleIdx="0" presStyleCnt="0"/>
      <dgm:spPr/>
    </dgm:pt>
    <dgm:pt modelId="{4ACFC92E-2855-4DA8-A6F2-D82B5F221CA5}" type="pres">
      <dgm:prSet presAssocID="{1B7035DB-B3F5-47B4-A534-0FE603FC6236}" presName="compNode" presStyleCnt="0"/>
      <dgm:spPr/>
    </dgm:pt>
    <dgm:pt modelId="{A5245BEB-B7E5-4122-A795-17D95CD1381A}" type="pres">
      <dgm:prSet presAssocID="{1B7035DB-B3F5-47B4-A534-0FE603FC6236}" presName="node" presStyleLbl="node1" presStyleIdx="2" presStyleCnt="3">
        <dgm:presLayoutVars>
          <dgm:bulletEnabled val="1"/>
        </dgm:presLayoutVars>
      </dgm:prSet>
      <dgm:spPr/>
    </dgm:pt>
    <dgm:pt modelId="{6D963E3D-EBE7-40AB-A2B2-4A28D63D5001}" type="pres">
      <dgm:prSet presAssocID="{1B7035DB-B3F5-47B4-A534-0FE603FC6236}" presName="invisiNode" presStyleLbl="node1" presStyleIdx="2" presStyleCnt="3"/>
      <dgm:spPr/>
    </dgm:pt>
    <dgm:pt modelId="{8377EEC4-2AB7-48DD-8E29-8FA7B88527F6}" type="pres">
      <dgm:prSet presAssocID="{1B7035DB-B3F5-47B4-A534-0FE603FC6236}" presName="imagNode" presStyleLbl="fgImgPlace1" presStyleIdx="2" presStyleCnt="3"/>
      <dgm:spPr/>
    </dgm:pt>
  </dgm:ptLst>
  <dgm:cxnLst>
    <dgm:cxn modelId="{CFFB1D9A-5B7E-4BDD-BCD6-A1430317A95E}" type="presOf" srcId="{2F783DAE-1870-4943-8F7F-53D70C487902}" destId="{C5C01F3A-BF7A-4DE4-9A59-01AEDFCCF36B}" srcOrd="0" destOrd="0" presId="urn:microsoft.com/office/officeart/2005/8/layout/pList2"/>
    <dgm:cxn modelId="{892A3C9F-95AC-4F45-9C3D-275067546963}" type="presOf" srcId="{1B7035DB-B3F5-47B4-A534-0FE603FC6236}" destId="{A5245BEB-B7E5-4122-A795-17D95CD1381A}" srcOrd="0" destOrd="0" presId="urn:microsoft.com/office/officeart/2005/8/layout/pList2"/>
    <dgm:cxn modelId="{26FF80BD-0B3E-4810-A719-2B068DF6AE02}" srcId="{FDD5BBEA-9C30-4FEB-B51F-4CE824CE11B0}" destId="{2F783DAE-1870-4943-8F7F-53D70C487902}" srcOrd="1" destOrd="0" parTransId="{CB8B6247-A335-48C1-8DE8-F05B070DCECD}" sibTransId="{E6EF8453-DB76-4130-B4F3-686429594E84}"/>
    <dgm:cxn modelId="{E15910C1-BECB-4BBF-A732-7125E5FCEBBA}" type="presOf" srcId="{403F81E0-2C86-4C83-88CF-4D27C495B8F5}" destId="{550FB65C-72F7-464B-9FE7-5832399D25A4}" srcOrd="0" destOrd="0" presId="urn:microsoft.com/office/officeart/2005/8/layout/pList2"/>
    <dgm:cxn modelId="{6A2E65C4-1D41-4003-BC1C-E770289296E3}" type="presOf" srcId="{E6EF8453-DB76-4130-B4F3-686429594E84}" destId="{0C57E308-B898-4110-95EB-2BBEAA37281F}" srcOrd="0" destOrd="0" presId="urn:microsoft.com/office/officeart/2005/8/layout/pList2"/>
    <dgm:cxn modelId="{46F318ED-F02E-4232-97E4-2BE67B4BC1FE}" type="presOf" srcId="{1C61B1B3-29D9-4395-8FE9-2D3358596411}" destId="{D2614C1B-4B4D-4B64-A4DF-18EB7DD3AFD8}" srcOrd="0" destOrd="0" presId="urn:microsoft.com/office/officeart/2005/8/layout/pList2"/>
    <dgm:cxn modelId="{1C64C3F5-7B66-474D-BAA2-45E51FB28D2B}" type="presOf" srcId="{FDD5BBEA-9C30-4FEB-B51F-4CE824CE11B0}" destId="{0B036D44-3265-4B95-9107-73CC5B30710E}" srcOrd="0" destOrd="0" presId="urn:microsoft.com/office/officeart/2005/8/layout/pList2"/>
    <dgm:cxn modelId="{8B5C45F8-ED84-4FF9-9B1F-CFA72B8A421C}" srcId="{FDD5BBEA-9C30-4FEB-B51F-4CE824CE11B0}" destId="{1B7035DB-B3F5-47B4-A534-0FE603FC6236}" srcOrd="2" destOrd="0" parTransId="{86873B5F-A3A3-4617-AF32-86158E32C570}" sibTransId="{C26F38C0-5C99-426C-8064-5F225671B125}"/>
    <dgm:cxn modelId="{C9B310FE-F71E-421B-AAEF-EF0BF615A215}" srcId="{FDD5BBEA-9C30-4FEB-B51F-4CE824CE11B0}" destId="{403F81E0-2C86-4C83-88CF-4D27C495B8F5}" srcOrd="0" destOrd="0" parTransId="{B4AA275C-BF2A-4D8D-953A-4122D1BCC873}" sibTransId="{1C61B1B3-29D9-4395-8FE9-2D3358596411}"/>
    <dgm:cxn modelId="{0B55CEFE-3608-4C12-8FFC-2F6ACCACB446}" type="presParOf" srcId="{0B036D44-3265-4B95-9107-73CC5B30710E}" destId="{776E0DFB-69D6-4408-B296-6897E4EE6129}" srcOrd="0" destOrd="0" presId="urn:microsoft.com/office/officeart/2005/8/layout/pList2"/>
    <dgm:cxn modelId="{97D5B3DC-4800-40FA-94E9-F6F083C4CCDF}" type="presParOf" srcId="{0B036D44-3265-4B95-9107-73CC5B30710E}" destId="{C58E3AD1-C9D2-44C6-ABE9-DF923CB11EDC}" srcOrd="1" destOrd="0" presId="urn:microsoft.com/office/officeart/2005/8/layout/pList2"/>
    <dgm:cxn modelId="{107A58E6-ADA5-49C8-A52E-48F620A7E4F3}" type="presParOf" srcId="{C58E3AD1-C9D2-44C6-ABE9-DF923CB11EDC}" destId="{CCFFC446-6C5F-48E3-BC66-F364E4E6E010}" srcOrd="0" destOrd="0" presId="urn:microsoft.com/office/officeart/2005/8/layout/pList2"/>
    <dgm:cxn modelId="{16B6A544-9A78-485C-AEBD-75AFB9D9934E}" type="presParOf" srcId="{CCFFC446-6C5F-48E3-BC66-F364E4E6E010}" destId="{550FB65C-72F7-464B-9FE7-5832399D25A4}" srcOrd="0" destOrd="0" presId="urn:microsoft.com/office/officeart/2005/8/layout/pList2"/>
    <dgm:cxn modelId="{3FC5DF05-4416-484B-AD15-5114A44B6AD6}" type="presParOf" srcId="{CCFFC446-6C5F-48E3-BC66-F364E4E6E010}" destId="{428FF6A4-5030-4051-9876-C3DFA373937A}" srcOrd="1" destOrd="0" presId="urn:microsoft.com/office/officeart/2005/8/layout/pList2"/>
    <dgm:cxn modelId="{AE8DE134-0059-49E9-AB29-69490ECCF52F}" type="presParOf" srcId="{CCFFC446-6C5F-48E3-BC66-F364E4E6E010}" destId="{78FFC8BB-6059-4F44-81CE-3B24A9CAF6BD}" srcOrd="2" destOrd="0" presId="urn:microsoft.com/office/officeart/2005/8/layout/pList2"/>
    <dgm:cxn modelId="{9E2BD871-0F30-459C-9503-0E5081877F4F}" type="presParOf" srcId="{C58E3AD1-C9D2-44C6-ABE9-DF923CB11EDC}" destId="{D2614C1B-4B4D-4B64-A4DF-18EB7DD3AFD8}" srcOrd="1" destOrd="0" presId="urn:microsoft.com/office/officeart/2005/8/layout/pList2"/>
    <dgm:cxn modelId="{FAFC5708-2B74-4E51-BA7E-FABE677754DE}" type="presParOf" srcId="{C58E3AD1-C9D2-44C6-ABE9-DF923CB11EDC}" destId="{A8863CFF-C6FE-4EF4-AE4D-787AD17DD426}" srcOrd="2" destOrd="0" presId="urn:microsoft.com/office/officeart/2005/8/layout/pList2"/>
    <dgm:cxn modelId="{55B26644-ADD7-4EAC-8DB5-13E650A8FFD6}" type="presParOf" srcId="{A8863CFF-C6FE-4EF4-AE4D-787AD17DD426}" destId="{C5C01F3A-BF7A-4DE4-9A59-01AEDFCCF36B}" srcOrd="0" destOrd="0" presId="urn:microsoft.com/office/officeart/2005/8/layout/pList2"/>
    <dgm:cxn modelId="{1AAD9EA6-D3AF-43B8-8C68-3AF3ACDDE614}" type="presParOf" srcId="{A8863CFF-C6FE-4EF4-AE4D-787AD17DD426}" destId="{0EF569F8-CC33-41F8-8097-5AEA10850646}" srcOrd="1" destOrd="0" presId="urn:microsoft.com/office/officeart/2005/8/layout/pList2"/>
    <dgm:cxn modelId="{E5FF64E0-8BB6-4159-874C-9647FD040E7D}" type="presParOf" srcId="{A8863CFF-C6FE-4EF4-AE4D-787AD17DD426}" destId="{001324B8-6346-4164-B721-A3CBC52C9A4B}" srcOrd="2" destOrd="0" presId="urn:microsoft.com/office/officeart/2005/8/layout/pList2"/>
    <dgm:cxn modelId="{E3B3EE54-CE9E-4936-9E8D-570529CAC269}" type="presParOf" srcId="{C58E3AD1-C9D2-44C6-ABE9-DF923CB11EDC}" destId="{0C57E308-B898-4110-95EB-2BBEAA37281F}" srcOrd="3" destOrd="0" presId="urn:microsoft.com/office/officeart/2005/8/layout/pList2"/>
    <dgm:cxn modelId="{5454194C-1EEB-4408-AB64-89A541F24D5B}" type="presParOf" srcId="{C58E3AD1-C9D2-44C6-ABE9-DF923CB11EDC}" destId="{4ACFC92E-2855-4DA8-A6F2-D82B5F221CA5}" srcOrd="4" destOrd="0" presId="urn:microsoft.com/office/officeart/2005/8/layout/pList2"/>
    <dgm:cxn modelId="{AF811EDE-8FB3-42ED-8666-9CEDA2DF8947}" type="presParOf" srcId="{4ACFC92E-2855-4DA8-A6F2-D82B5F221CA5}" destId="{A5245BEB-B7E5-4122-A795-17D95CD1381A}" srcOrd="0" destOrd="0" presId="urn:microsoft.com/office/officeart/2005/8/layout/pList2"/>
    <dgm:cxn modelId="{F5582C22-FB88-4D87-9F7A-BFFA541C085E}" type="presParOf" srcId="{4ACFC92E-2855-4DA8-A6F2-D82B5F221CA5}" destId="{6D963E3D-EBE7-40AB-A2B2-4A28D63D5001}" srcOrd="1" destOrd="0" presId="urn:microsoft.com/office/officeart/2005/8/layout/pList2"/>
    <dgm:cxn modelId="{559B90AF-F250-4794-8E07-263838C383DA}" type="presParOf" srcId="{4ACFC92E-2855-4DA8-A6F2-D82B5F221CA5}" destId="{8377EEC4-2AB7-48DD-8E29-8FA7B88527F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8F6419-7C87-4452-BAA7-680242E8505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AC5B82C-AD9F-48D1-91FA-1EE7FD5C5EE0}">
      <dgm:prSet phldrT="[Text]"/>
      <dgm:spPr/>
      <dgm:t>
        <a:bodyPr/>
        <a:lstStyle/>
        <a:p>
          <a:r>
            <a:rPr lang="en-US" dirty="0"/>
            <a:t>Lap Shear</a:t>
          </a:r>
        </a:p>
        <a:p>
          <a:endParaRPr lang="en-US" dirty="0"/>
        </a:p>
        <a:p>
          <a:endParaRPr lang="en-US" dirty="0"/>
        </a:p>
        <a:p>
          <a:r>
            <a:rPr lang="en-US" dirty="0"/>
            <a:t> </a:t>
          </a:r>
        </a:p>
        <a:p>
          <a:endParaRPr lang="en-US" dirty="0"/>
        </a:p>
      </dgm:t>
    </dgm:pt>
    <dgm:pt modelId="{23C3A964-4308-4A8D-8DA5-BEE3BE9726B0}" type="parTrans" cxnId="{CD87B1B2-B889-4BB2-9210-1A5A3C5FFDEF}">
      <dgm:prSet/>
      <dgm:spPr/>
      <dgm:t>
        <a:bodyPr/>
        <a:lstStyle/>
        <a:p>
          <a:endParaRPr lang="en-US"/>
        </a:p>
      </dgm:t>
    </dgm:pt>
    <dgm:pt modelId="{13F599F8-8BC3-431B-B81C-662708029D87}" type="sibTrans" cxnId="{CD87B1B2-B889-4BB2-9210-1A5A3C5FFDEF}">
      <dgm:prSet/>
      <dgm:spPr/>
      <dgm:t>
        <a:bodyPr/>
        <a:lstStyle/>
        <a:p>
          <a:endParaRPr lang="en-US"/>
        </a:p>
      </dgm:t>
    </dgm:pt>
    <dgm:pt modelId="{ABEE7DAE-D53C-4B42-9C2A-8B871F0A09B3}">
      <dgm:prSet phldrT="[Text]"/>
      <dgm:spPr/>
      <dgm:t>
        <a:bodyPr/>
        <a:lstStyle/>
        <a:p>
          <a:r>
            <a:rPr lang="en-US" dirty="0"/>
            <a:t>Peel  </a:t>
          </a:r>
        </a:p>
        <a:p>
          <a:r>
            <a:rPr lang="en-US" dirty="0"/>
            <a:t>Test  </a:t>
          </a:r>
        </a:p>
        <a:p>
          <a:r>
            <a:rPr lang="en-US" dirty="0"/>
            <a:t>    </a:t>
          </a:r>
        </a:p>
        <a:p>
          <a:endParaRPr lang="en-US" dirty="0"/>
        </a:p>
        <a:p>
          <a:endParaRPr lang="en-US" dirty="0"/>
        </a:p>
      </dgm:t>
    </dgm:pt>
    <dgm:pt modelId="{31307A4B-939C-4FDC-8304-A0B8D7A57129}" type="parTrans" cxnId="{CB6AEAA9-476F-40C9-A5D3-87E0476AF743}">
      <dgm:prSet/>
      <dgm:spPr/>
      <dgm:t>
        <a:bodyPr/>
        <a:lstStyle/>
        <a:p>
          <a:endParaRPr lang="en-US"/>
        </a:p>
      </dgm:t>
    </dgm:pt>
    <dgm:pt modelId="{BCF42057-84D0-4694-8C10-D4B4B0816FA9}" type="sibTrans" cxnId="{CB6AEAA9-476F-40C9-A5D3-87E0476AF743}">
      <dgm:prSet/>
      <dgm:spPr/>
      <dgm:t>
        <a:bodyPr/>
        <a:lstStyle/>
        <a:p>
          <a:endParaRPr lang="en-US"/>
        </a:p>
      </dgm:t>
    </dgm:pt>
    <dgm:pt modelId="{F9805E92-A5BC-4901-92EF-6B02CBAC7B67}">
      <dgm:prSet phldrT="[Text]"/>
      <dgm:spPr/>
      <dgm:t>
        <a:bodyPr/>
        <a:lstStyle/>
        <a:p>
          <a:r>
            <a:rPr lang="en-US" dirty="0"/>
            <a:t>UV/Environmental Exposure</a:t>
          </a:r>
        </a:p>
        <a:p>
          <a:endParaRPr lang="en-US" dirty="0"/>
        </a:p>
        <a:p>
          <a:endParaRPr lang="en-US" dirty="0"/>
        </a:p>
        <a:p>
          <a:endParaRPr lang="en-US" dirty="0"/>
        </a:p>
        <a:p>
          <a:endParaRPr lang="en-US" dirty="0"/>
        </a:p>
      </dgm:t>
    </dgm:pt>
    <dgm:pt modelId="{52AA04F3-27E3-4489-A3B6-69A439647D9F}" type="parTrans" cxnId="{2D12C69F-48F7-4A8C-AE03-04999E26CBB9}">
      <dgm:prSet/>
      <dgm:spPr/>
      <dgm:t>
        <a:bodyPr/>
        <a:lstStyle/>
        <a:p>
          <a:endParaRPr lang="en-US"/>
        </a:p>
      </dgm:t>
    </dgm:pt>
    <dgm:pt modelId="{04E7FA00-20B0-48BC-8C69-87732A39F8BD}" type="sibTrans" cxnId="{2D12C69F-48F7-4A8C-AE03-04999E26CBB9}">
      <dgm:prSet/>
      <dgm:spPr/>
      <dgm:t>
        <a:bodyPr/>
        <a:lstStyle/>
        <a:p>
          <a:endParaRPr lang="en-US"/>
        </a:p>
      </dgm:t>
    </dgm:pt>
    <dgm:pt modelId="{265536AE-1198-4377-BE4B-EE9912049FA7}">
      <dgm:prSet phldrT="[Text]"/>
      <dgm:spPr/>
      <dgm:t>
        <a:bodyPr/>
        <a:lstStyle/>
        <a:p>
          <a:r>
            <a:rPr lang="en-US" dirty="0"/>
            <a:t>Chemical Resistance</a:t>
          </a:r>
        </a:p>
        <a:p>
          <a:endParaRPr lang="en-US" dirty="0"/>
        </a:p>
        <a:p>
          <a:endParaRPr lang="en-US" dirty="0"/>
        </a:p>
        <a:p>
          <a:endParaRPr lang="en-US" dirty="0"/>
        </a:p>
        <a:p>
          <a:endParaRPr lang="en-US" dirty="0"/>
        </a:p>
      </dgm:t>
    </dgm:pt>
    <dgm:pt modelId="{1F0CB1AB-EB1F-49B6-8FCA-B3066A6ED92F}" type="parTrans" cxnId="{336B806D-CC0F-48C8-8C27-4B7F396B82D1}">
      <dgm:prSet/>
      <dgm:spPr/>
      <dgm:t>
        <a:bodyPr/>
        <a:lstStyle/>
        <a:p>
          <a:endParaRPr lang="en-US"/>
        </a:p>
      </dgm:t>
    </dgm:pt>
    <dgm:pt modelId="{BF7E610D-6A0C-4671-B304-168C441E4CAB}" type="sibTrans" cxnId="{336B806D-CC0F-48C8-8C27-4B7F396B82D1}">
      <dgm:prSet/>
      <dgm:spPr/>
      <dgm:t>
        <a:bodyPr/>
        <a:lstStyle/>
        <a:p>
          <a:endParaRPr lang="en-US"/>
        </a:p>
      </dgm:t>
    </dgm:pt>
    <dgm:pt modelId="{55CE893C-3643-4E4A-8CA5-00D2CFB485C2}" type="pres">
      <dgm:prSet presAssocID="{3F8F6419-7C87-4452-BAA7-680242E85054}" presName="diagram" presStyleCnt="0">
        <dgm:presLayoutVars>
          <dgm:dir/>
          <dgm:resizeHandles val="exact"/>
        </dgm:presLayoutVars>
      </dgm:prSet>
      <dgm:spPr/>
    </dgm:pt>
    <dgm:pt modelId="{80E54E7C-E4B1-4A3A-9471-DCD10883DAF3}" type="pres">
      <dgm:prSet presAssocID="{EAC5B82C-AD9F-48D1-91FA-1EE7FD5C5EE0}" presName="node" presStyleLbl="node1" presStyleIdx="0" presStyleCnt="4">
        <dgm:presLayoutVars>
          <dgm:bulletEnabled val="1"/>
        </dgm:presLayoutVars>
      </dgm:prSet>
      <dgm:spPr/>
    </dgm:pt>
    <dgm:pt modelId="{3895388C-E27C-4033-9940-24264ECD4032}" type="pres">
      <dgm:prSet presAssocID="{13F599F8-8BC3-431B-B81C-662708029D87}" presName="sibTrans" presStyleCnt="0"/>
      <dgm:spPr/>
    </dgm:pt>
    <dgm:pt modelId="{7C1401BB-8753-4F15-B3D9-CD47920BF891}" type="pres">
      <dgm:prSet presAssocID="{ABEE7DAE-D53C-4B42-9C2A-8B871F0A09B3}" presName="node" presStyleLbl="node1" presStyleIdx="1" presStyleCnt="4">
        <dgm:presLayoutVars>
          <dgm:bulletEnabled val="1"/>
        </dgm:presLayoutVars>
      </dgm:prSet>
      <dgm:spPr/>
    </dgm:pt>
    <dgm:pt modelId="{58ACCC33-A341-45DE-9504-77ACE2A42A4E}" type="pres">
      <dgm:prSet presAssocID="{BCF42057-84D0-4694-8C10-D4B4B0816FA9}" presName="sibTrans" presStyleCnt="0"/>
      <dgm:spPr/>
    </dgm:pt>
    <dgm:pt modelId="{6A0739C4-FA86-406F-A5EE-86D7B8900D81}" type="pres">
      <dgm:prSet presAssocID="{F9805E92-A5BC-4901-92EF-6B02CBAC7B67}" presName="node" presStyleLbl="node1" presStyleIdx="2" presStyleCnt="4">
        <dgm:presLayoutVars>
          <dgm:bulletEnabled val="1"/>
        </dgm:presLayoutVars>
      </dgm:prSet>
      <dgm:spPr/>
    </dgm:pt>
    <dgm:pt modelId="{5A203D73-17BE-4F75-8EF0-AE6AD1A52214}" type="pres">
      <dgm:prSet presAssocID="{04E7FA00-20B0-48BC-8C69-87732A39F8BD}" presName="sibTrans" presStyleCnt="0"/>
      <dgm:spPr/>
    </dgm:pt>
    <dgm:pt modelId="{ED87BE59-E9F8-40B9-AABF-62BE10095197}" type="pres">
      <dgm:prSet presAssocID="{265536AE-1198-4377-BE4B-EE9912049FA7}" presName="node" presStyleLbl="node1" presStyleIdx="3" presStyleCnt="4">
        <dgm:presLayoutVars>
          <dgm:bulletEnabled val="1"/>
        </dgm:presLayoutVars>
      </dgm:prSet>
      <dgm:spPr/>
    </dgm:pt>
  </dgm:ptLst>
  <dgm:cxnLst>
    <dgm:cxn modelId="{66524907-64BE-4C61-91BE-9D2CC96C3A21}" type="presOf" srcId="{EAC5B82C-AD9F-48D1-91FA-1EE7FD5C5EE0}" destId="{80E54E7C-E4B1-4A3A-9471-DCD10883DAF3}" srcOrd="0" destOrd="0" presId="urn:microsoft.com/office/officeart/2005/8/layout/default"/>
    <dgm:cxn modelId="{32946C6C-F26F-41FC-94A4-FE91394BF2E1}" type="presOf" srcId="{ABEE7DAE-D53C-4B42-9C2A-8B871F0A09B3}" destId="{7C1401BB-8753-4F15-B3D9-CD47920BF891}" srcOrd="0" destOrd="0" presId="urn:microsoft.com/office/officeart/2005/8/layout/default"/>
    <dgm:cxn modelId="{336B806D-CC0F-48C8-8C27-4B7F396B82D1}" srcId="{3F8F6419-7C87-4452-BAA7-680242E85054}" destId="{265536AE-1198-4377-BE4B-EE9912049FA7}" srcOrd="3" destOrd="0" parTransId="{1F0CB1AB-EB1F-49B6-8FCA-B3066A6ED92F}" sibTransId="{BF7E610D-6A0C-4671-B304-168C441E4CAB}"/>
    <dgm:cxn modelId="{2D12C69F-48F7-4A8C-AE03-04999E26CBB9}" srcId="{3F8F6419-7C87-4452-BAA7-680242E85054}" destId="{F9805E92-A5BC-4901-92EF-6B02CBAC7B67}" srcOrd="2" destOrd="0" parTransId="{52AA04F3-27E3-4489-A3B6-69A439647D9F}" sibTransId="{04E7FA00-20B0-48BC-8C69-87732A39F8BD}"/>
    <dgm:cxn modelId="{FC7887A7-7E1A-43FE-8487-5839F0A15C2E}" type="presOf" srcId="{F9805E92-A5BC-4901-92EF-6B02CBAC7B67}" destId="{6A0739C4-FA86-406F-A5EE-86D7B8900D81}" srcOrd="0" destOrd="0" presId="urn:microsoft.com/office/officeart/2005/8/layout/default"/>
    <dgm:cxn modelId="{CB6AEAA9-476F-40C9-A5D3-87E0476AF743}" srcId="{3F8F6419-7C87-4452-BAA7-680242E85054}" destId="{ABEE7DAE-D53C-4B42-9C2A-8B871F0A09B3}" srcOrd="1" destOrd="0" parTransId="{31307A4B-939C-4FDC-8304-A0B8D7A57129}" sibTransId="{BCF42057-84D0-4694-8C10-D4B4B0816FA9}"/>
    <dgm:cxn modelId="{CD87B1B2-B889-4BB2-9210-1A5A3C5FFDEF}" srcId="{3F8F6419-7C87-4452-BAA7-680242E85054}" destId="{EAC5B82C-AD9F-48D1-91FA-1EE7FD5C5EE0}" srcOrd="0" destOrd="0" parTransId="{23C3A964-4308-4A8D-8DA5-BEE3BE9726B0}" sibTransId="{13F599F8-8BC3-431B-B81C-662708029D87}"/>
    <dgm:cxn modelId="{170C6EE0-95CF-4C17-A9FA-0BCDCD1FB463}" type="presOf" srcId="{3F8F6419-7C87-4452-BAA7-680242E85054}" destId="{55CE893C-3643-4E4A-8CA5-00D2CFB485C2}" srcOrd="0" destOrd="0" presId="urn:microsoft.com/office/officeart/2005/8/layout/default"/>
    <dgm:cxn modelId="{2E87B4F4-6210-4066-B554-1FA218465C7D}" type="presOf" srcId="{265536AE-1198-4377-BE4B-EE9912049FA7}" destId="{ED87BE59-E9F8-40B9-AABF-62BE10095197}" srcOrd="0" destOrd="0" presId="urn:microsoft.com/office/officeart/2005/8/layout/default"/>
    <dgm:cxn modelId="{D470C6BC-B5C6-4468-B1E3-40B512A93380}" type="presParOf" srcId="{55CE893C-3643-4E4A-8CA5-00D2CFB485C2}" destId="{80E54E7C-E4B1-4A3A-9471-DCD10883DAF3}" srcOrd="0" destOrd="0" presId="urn:microsoft.com/office/officeart/2005/8/layout/default"/>
    <dgm:cxn modelId="{B31BF549-604E-41FA-934A-A4B87688871C}" type="presParOf" srcId="{55CE893C-3643-4E4A-8CA5-00D2CFB485C2}" destId="{3895388C-E27C-4033-9940-24264ECD4032}" srcOrd="1" destOrd="0" presId="urn:microsoft.com/office/officeart/2005/8/layout/default"/>
    <dgm:cxn modelId="{D5DD7085-917D-4098-9C58-0B9D5B38D62A}" type="presParOf" srcId="{55CE893C-3643-4E4A-8CA5-00D2CFB485C2}" destId="{7C1401BB-8753-4F15-B3D9-CD47920BF891}" srcOrd="2" destOrd="0" presId="urn:microsoft.com/office/officeart/2005/8/layout/default"/>
    <dgm:cxn modelId="{638F186B-27EC-44F5-9F46-A8D8F3DA722E}" type="presParOf" srcId="{55CE893C-3643-4E4A-8CA5-00D2CFB485C2}" destId="{58ACCC33-A341-45DE-9504-77ACE2A42A4E}" srcOrd="3" destOrd="0" presId="urn:microsoft.com/office/officeart/2005/8/layout/default"/>
    <dgm:cxn modelId="{664086C8-4BBA-4A2B-BD63-029EEAA3015B}" type="presParOf" srcId="{55CE893C-3643-4E4A-8CA5-00D2CFB485C2}" destId="{6A0739C4-FA86-406F-A5EE-86D7B8900D81}" srcOrd="4" destOrd="0" presId="urn:microsoft.com/office/officeart/2005/8/layout/default"/>
    <dgm:cxn modelId="{172E1948-3E8C-44E3-94FC-562B559BC500}" type="presParOf" srcId="{55CE893C-3643-4E4A-8CA5-00D2CFB485C2}" destId="{5A203D73-17BE-4F75-8EF0-AE6AD1A52214}" srcOrd="5" destOrd="0" presId="urn:microsoft.com/office/officeart/2005/8/layout/default"/>
    <dgm:cxn modelId="{FAEA06ED-CBA1-4C2F-A3F1-A9654D2F1E98}" type="presParOf" srcId="{55CE893C-3643-4E4A-8CA5-00D2CFB485C2}" destId="{ED87BE59-E9F8-40B9-AABF-62BE10095197}"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6ACE85-647F-4101-90CC-A8B0D084926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7358EA1-8DBE-4616-B171-981BB807B0C4}">
      <dgm:prSet phldrT="[Text]"/>
      <dgm:spPr/>
      <dgm:t>
        <a:bodyPr/>
        <a:lstStyle/>
        <a:p>
          <a:r>
            <a:rPr lang="en-US" dirty="0"/>
            <a:t>Design Considerations</a:t>
          </a:r>
        </a:p>
      </dgm:t>
    </dgm:pt>
    <dgm:pt modelId="{BDB019FC-3F72-4456-89AB-81D5C2B90DE2}" type="parTrans" cxnId="{69954080-BDE0-4D98-AED3-CB40A9BF78D7}">
      <dgm:prSet/>
      <dgm:spPr/>
      <dgm:t>
        <a:bodyPr/>
        <a:lstStyle/>
        <a:p>
          <a:endParaRPr lang="en-US"/>
        </a:p>
      </dgm:t>
    </dgm:pt>
    <dgm:pt modelId="{EBB272BE-A8EE-4D0E-B237-A53A88EBE5EA}" type="sibTrans" cxnId="{69954080-BDE0-4D98-AED3-CB40A9BF78D7}">
      <dgm:prSet/>
      <dgm:spPr/>
      <dgm:t>
        <a:bodyPr/>
        <a:lstStyle/>
        <a:p>
          <a:endParaRPr lang="en-US"/>
        </a:p>
      </dgm:t>
    </dgm:pt>
    <dgm:pt modelId="{13BB0E13-E814-4AA4-B677-2938635EEB14}">
      <dgm:prSet phldrT="[Text]"/>
      <dgm:spPr/>
      <dgm:t>
        <a:bodyPr/>
        <a:lstStyle/>
        <a:p>
          <a:r>
            <a:rPr lang="en-US" b="1" dirty="0"/>
            <a:t>Substrate suitability</a:t>
          </a:r>
        </a:p>
      </dgm:t>
    </dgm:pt>
    <dgm:pt modelId="{A0B2CE20-FFFF-4E3F-8C00-3FF8FFED0AC1}" type="parTrans" cxnId="{DB2D9F3F-0894-4D50-9942-FE8683F17F47}">
      <dgm:prSet/>
      <dgm:spPr/>
      <dgm:t>
        <a:bodyPr/>
        <a:lstStyle/>
        <a:p>
          <a:endParaRPr lang="en-US"/>
        </a:p>
      </dgm:t>
    </dgm:pt>
    <dgm:pt modelId="{BB2C0231-CAB6-4A18-A0F7-774E8586D27A}" type="sibTrans" cxnId="{DB2D9F3F-0894-4D50-9942-FE8683F17F47}">
      <dgm:prSet/>
      <dgm:spPr/>
      <dgm:t>
        <a:bodyPr/>
        <a:lstStyle/>
        <a:p>
          <a:endParaRPr lang="en-US"/>
        </a:p>
      </dgm:t>
    </dgm:pt>
    <dgm:pt modelId="{E8DEF0B8-AFDC-4E62-B4A9-DC39C4AD7F8C}">
      <dgm:prSet phldrT="[Text]"/>
      <dgm:spPr/>
      <dgm:t>
        <a:bodyPr/>
        <a:lstStyle/>
        <a:p>
          <a:r>
            <a:rPr lang="en-US" dirty="0"/>
            <a:t>Flexibility / elongation</a:t>
          </a:r>
        </a:p>
      </dgm:t>
    </dgm:pt>
    <dgm:pt modelId="{5A1A929F-B834-4852-92B1-3B381C735FF2}" type="parTrans" cxnId="{780114AC-CAE8-49E4-BA5C-545A8965A709}">
      <dgm:prSet/>
      <dgm:spPr/>
      <dgm:t>
        <a:bodyPr/>
        <a:lstStyle/>
        <a:p>
          <a:endParaRPr lang="en-US"/>
        </a:p>
      </dgm:t>
    </dgm:pt>
    <dgm:pt modelId="{C91CD5D3-8C9C-49C0-A9E1-CE7BC60A40F8}" type="sibTrans" cxnId="{780114AC-CAE8-49E4-BA5C-545A8965A709}">
      <dgm:prSet/>
      <dgm:spPr/>
      <dgm:t>
        <a:bodyPr/>
        <a:lstStyle/>
        <a:p>
          <a:endParaRPr lang="en-US"/>
        </a:p>
      </dgm:t>
    </dgm:pt>
    <dgm:pt modelId="{0A544AF1-6BF3-42EA-8311-4676A5DA12A4}">
      <dgm:prSet phldrT="[Text]"/>
      <dgm:spPr/>
      <dgm:t>
        <a:bodyPr/>
        <a:lstStyle/>
        <a:p>
          <a:r>
            <a:rPr lang="en-US" dirty="0"/>
            <a:t>Adhesive Application Considerations</a:t>
          </a:r>
        </a:p>
      </dgm:t>
    </dgm:pt>
    <dgm:pt modelId="{21D70703-5C7D-4F8C-B007-130130BC95C7}" type="parTrans" cxnId="{D402D34B-1879-4A53-BC94-F117D26958C9}">
      <dgm:prSet/>
      <dgm:spPr/>
      <dgm:t>
        <a:bodyPr/>
        <a:lstStyle/>
        <a:p>
          <a:endParaRPr lang="en-US"/>
        </a:p>
      </dgm:t>
    </dgm:pt>
    <dgm:pt modelId="{1C797790-9E94-4F84-A9B1-2BBB6C63AF6D}" type="sibTrans" cxnId="{D402D34B-1879-4A53-BC94-F117D26958C9}">
      <dgm:prSet/>
      <dgm:spPr/>
      <dgm:t>
        <a:bodyPr/>
        <a:lstStyle/>
        <a:p>
          <a:endParaRPr lang="en-US"/>
        </a:p>
      </dgm:t>
    </dgm:pt>
    <dgm:pt modelId="{6B35AFB9-4A2C-462C-A4DD-C5589802DF4A}">
      <dgm:prSet phldrT="[Text]"/>
      <dgm:spPr/>
      <dgm:t>
        <a:bodyPr/>
        <a:lstStyle/>
        <a:p>
          <a:r>
            <a:rPr lang="en-US" b="1" dirty="0"/>
            <a:t>Open time</a:t>
          </a:r>
        </a:p>
      </dgm:t>
    </dgm:pt>
    <dgm:pt modelId="{63880383-FE70-465F-A2F8-09E440A68FBD}" type="parTrans" cxnId="{8775D40D-3350-499E-B17D-B09ECA410E6E}">
      <dgm:prSet/>
      <dgm:spPr/>
      <dgm:t>
        <a:bodyPr/>
        <a:lstStyle/>
        <a:p>
          <a:endParaRPr lang="en-US"/>
        </a:p>
      </dgm:t>
    </dgm:pt>
    <dgm:pt modelId="{EB7DD644-91E3-4410-BFFF-B1451747F318}" type="sibTrans" cxnId="{8775D40D-3350-499E-B17D-B09ECA410E6E}">
      <dgm:prSet/>
      <dgm:spPr/>
      <dgm:t>
        <a:bodyPr/>
        <a:lstStyle/>
        <a:p>
          <a:endParaRPr lang="en-US"/>
        </a:p>
      </dgm:t>
    </dgm:pt>
    <dgm:pt modelId="{0BA8FE59-8720-4268-AD47-1B12CE557AB2}">
      <dgm:prSet phldrT="[Text]"/>
      <dgm:spPr/>
      <dgm:t>
        <a:bodyPr/>
        <a:lstStyle/>
        <a:p>
          <a:r>
            <a:rPr lang="en-US" dirty="0"/>
            <a:t>Odor</a:t>
          </a:r>
        </a:p>
      </dgm:t>
    </dgm:pt>
    <dgm:pt modelId="{ED1BA7B4-4779-4D9D-9D74-FB6F45D2A6C9}" type="parTrans" cxnId="{9AE1A1BE-53C8-40A0-ADD3-B4289BC0F479}">
      <dgm:prSet/>
      <dgm:spPr/>
      <dgm:t>
        <a:bodyPr/>
        <a:lstStyle/>
        <a:p>
          <a:endParaRPr lang="en-US"/>
        </a:p>
      </dgm:t>
    </dgm:pt>
    <dgm:pt modelId="{10722DBF-9B89-42A8-81B3-2776DC0B41B2}" type="sibTrans" cxnId="{9AE1A1BE-53C8-40A0-ADD3-B4289BC0F479}">
      <dgm:prSet/>
      <dgm:spPr/>
      <dgm:t>
        <a:bodyPr/>
        <a:lstStyle/>
        <a:p>
          <a:endParaRPr lang="en-US"/>
        </a:p>
      </dgm:t>
    </dgm:pt>
    <dgm:pt modelId="{E05FEAE8-E078-45F5-BE68-221F7E68B09B}">
      <dgm:prSet phldrT="[Text]"/>
      <dgm:spPr/>
      <dgm:t>
        <a:bodyPr/>
        <a:lstStyle/>
        <a:p>
          <a:r>
            <a:rPr lang="en-US" dirty="0"/>
            <a:t>End Use Considerations</a:t>
          </a:r>
        </a:p>
      </dgm:t>
    </dgm:pt>
    <dgm:pt modelId="{228F04ED-35CC-4439-9714-48B7C9C2F985}" type="parTrans" cxnId="{174E3346-1124-4082-A410-2F834413056B}">
      <dgm:prSet/>
      <dgm:spPr/>
      <dgm:t>
        <a:bodyPr/>
        <a:lstStyle/>
        <a:p>
          <a:endParaRPr lang="en-US"/>
        </a:p>
      </dgm:t>
    </dgm:pt>
    <dgm:pt modelId="{EA6F0427-3583-4644-8B1F-FEA4EF83A99F}" type="sibTrans" cxnId="{174E3346-1124-4082-A410-2F834413056B}">
      <dgm:prSet/>
      <dgm:spPr/>
      <dgm:t>
        <a:bodyPr/>
        <a:lstStyle/>
        <a:p>
          <a:endParaRPr lang="en-US"/>
        </a:p>
      </dgm:t>
    </dgm:pt>
    <dgm:pt modelId="{BD1C1A50-788E-4CF2-A533-659A132AD366}">
      <dgm:prSet phldrT="[Text]"/>
      <dgm:spPr/>
      <dgm:t>
        <a:bodyPr/>
        <a:lstStyle/>
        <a:p>
          <a:r>
            <a:rPr lang="en-US" b="1" dirty="0"/>
            <a:t>Temperature</a:t>
          </a:r>
        </a:p>
      </dgm:t>
    </dgm:pt>
    <dgm:pt modelId="{DB51C313-DF09-4D2D-B224-D3EBBB38FA48}" type="parTrans" cxnId="{F06796A1-A974-47C7-923A-38DA3E499605}">
      <dgm:prSet/>
      <dgm:spPr/>
      <dgm:t>
        <a:bodyPr/>
        <a:lstStyle/>
        <a:p>
          <a:endParaRPr lang="en-US"/>
        </a:p>
      </dgm:t>
    </dgm:pt>
    <dgm:pt modelId="{E124E43E-EB8F-4ADD-BD8B-81ECAA6BF7F5}" type="sibTrans" cxnId="{F06796A1-A974-47C7-923A-38DA3E499605}">
      <dgm:prSet/>
      <dgm:spPr/>
      <dgm:t>
        <a:bodyPr/>
        <a:lstStyle/>
        <a:p>
          <a:endParaRPr lang="en-US"/>
        </a:p>
      </dgm:t>
    </dgm:pt>
    <dgm:pt modelId="{BEAAEE18-53C1-4295-B952-E422E9B142DA}">
      <dgm:prSet phldrT="[Text]"/>
      <dgm:spPr/>
      <dgm:t>
        <a:bodyPr/>
        <a:lstStyle/>
        <a:p>
          <a:r>
            <a:rPr lang="en-US" b="1" dirty="0"/>
            <a:t>Chemical resistance</a:t>
          </a:r>
        </a:p>
      </dgm:t>
    </dgm:pt>
    <dgm:pt modelId="{39134F3D-2B73-4D92-BF8C-295D3D72ECC6}" type="parTrans" cxnId="{1FB52212-B17E-42FB-9B20-23B9C5394F7C}">
      <dgm:prSet/>
      <dgm:spPr/>
      <dgm:t>
        <a:bodyPr/>
        <a:lstStyle/>
        <a:p>
          <a:endParaRPr lang="en-US"/>
        </a:p>
      </dgm:t>
    </dgm:pt>
    <dgm:pt modelId="{C6817009-5818-4C06-BEDC-AE62C884853D}" type="sibTrans" cxnId="{1FB52212-B17E-42FB-9B20-23B9C5394F7C}">
      <dgm:prSet/>
      <dgm:spPr/>
      <dgm:t>
        <a:bodyPr/>
        <a:lstStyle/>
        <a:p>
          <a:endParaRPr lang="en-US"/>
        </a:p>
      </dgm:t>
    </dgm:pt>
    <dgm:pt modelId="{CBEDA4E8-9B28-43EA-90C7-C421B47D644F}">
      <dgm:prSet phldrT="[Text]"/>
      <dgm:spPr/>
      <dgm:t>
        <a:bodyPr/>
        <a:lstStyle/>
        <a:p>
          <a:r>
            <a:rPr lang="en-US" b="1" dirty="0"/>
            <a:t>Initial bond strength</a:t>
          </a:r>
        </a:p>
      </dgm:t>
    </dgm:pt>
    <dgm:pt modelId="{5E4B9A8A-1478-4EFC-B957-31E018F813F8}" type="parTrans" cxnId="{CF02435F-D2AE-41CA-939F-668CAEA36C8A}">
      <dgm:prSet/>
      <dgm:spPr/>
      <dgm:t>
        <a:bodyPr/>
        <a:lstStyle/>
        <a:p>
          <a:endParaRPr lang="en-US"/>
        </a:p>
      </dgm:t>
    </dgm:pt>
    <dgm:pt modelId="{D3489E1C-766F-4F2A-988A-B52DF8E543B1}" type="sibTrans" cxnId="{CF02435F-D2AE-41CA-939F-668CAEA36C8A}">
      <dgm:prSet/>
      <dgm:spPr/>
      <dgm:t>
        <a:bodyPr/>
        <a:lstStyle/>
        <a:p>
          <a:endParaRPr lang="en-US"/>
        </a:p>
      </dgm:t>
    </dgm:pt>
    <dgm:pt modelId="{811C9E24-B8CF-477F-B411-5492F0B8583C}">
      <dgm:prSet phldrT="[Text]"/>
      <dgm:spPr/>
      <dgm:t>
        <a:bodyPr/>
        <a:lstStyle/>
        <a:p>
          <a:r>
            <a:rPr lang="en-US" b="1" dirty="0"/>
            <a:t>Strength over time</a:t>
          </a:r>
        </a:p>
      </dgm:t>
    </dgm:pt>
    <dgm:pt modelId="{57D903FF-9E77-4386-98E1-D9474089780E}" type="parTrans" cxnId="{6E81C3FE-C025-47BE-84F9-7D64BEA8F547}">
      <dgm:prSet/>
      <dgm:spPr/>
      <dgm:t>
        <a:bodyPr/>
        <a:lstStyle/>
        <a:p>
          <a:endParaRPr lang="en-US"/>
        </a:p>
      </dgm:t>
    </dgm:pt>
    <dgm:pt modelId="{27F36C6D-7DF7-4857-9025-F5AD5D79996E}" type="sibTrans" cxnId="{6E81C3FE-C025-47BE-84F9-7D64BEA8F547}">
      <dgm:prSet/>
      <dgm:spPr/>
      <dgm:t>
        <a:bodyPr/>
        <a:lstStyle/>
        <a:p>
          <a:endParaRPr lang="en-US"/>
        </a:p>
      </dgm:t>
    </dgm:pt>
    <dgm:pt modelId="{F1E7CFF1-413D-4C06-B9E7-DC657D7DB3E7}">
      <dgm:prSet phldrT="[Text]"/>
      <dgm:spPr/>
      <dgm:t>
        <a:bodyPr/>
        <a:lstStyle/>
        <a:p>
          <a:r>
            <a:rPr lang="en-US" dirty="0"/>
            <a:t>Application method/ equipment requirements</a:t>
          </a:r>
        </a:p>
      </dgm:t>
    </dgm:pt>
    <dgm:pt modelId="{96909343-D87D-4404-8B41-C0F8690AEB08}" type="parTrans" cxnId="{5DB7AB12-4232-4543-B660-EA7662D19BF7}">
      <dgm:prSet/>
      <dgm:spPr/>
      <dgm:t>
        <a:bodyPr/>
        <a:lstStyle/>
        <a:p>
          <a:endParaRPr lang="en-US"/>
        </a:p>
      </dgm:t>
    </dgm:pt>
    <dgm:pt modelId="{4D016B47-0358-40DA-84FE-EE26F03CE6BD}" type="sibTrans" cxnId="{5DB7AB12-4232-4543-B660-EA7662D19BF7}">
      <dgm:prSet/>
      <dgm:spPr/>
      <dgm:t>
        <a:bodyPr/>
        <a:lstStyle/>
        <a:p>
          <a:endParaRPr lang="en-US"/>
        </a:p>
      </dgm:t>
    </dgm:pt>
    <dgm:pt modelId="{3A12AAF3-C940-4035-9F75-630F7F133BB4}">
      <dgm:prSet phldrT="[Text]"/>
      <dgm:spPr/>
      <dgm:t>
        <a:bodyPr/>
        <a:lstStyle/>
        <a:p>
          <a:r>
            <a:rPr lang="en-US" b="1" dirty="0"/>
            <a:t>Surface preparation</a:t>
          </a:r>
        </a:p>
      </dgm:t>
    </dgm:pt>
    <dgm:pt modelId="{EA56D23A-7814-4FF8-AE38-327F1DAC2027}" type="parTrans" cxnId="{325F1405-B97B-4282-AA91-F8591AEAE702}">
      <dgm:prSet/>
      <dgm:spPr/>
      <dgm:t>
        <a:bodyPr/>
        <a:lstStyle/>
        <a:p>
          <a:endParaRPr lang="en-US"/>
        </a:p>
      </dgm:t>
    </dgm:pt>
    <dgm:pt modelId="{DE7A9703-4DEF-43A4-9E3B-82BBDC074136}" type="sibTrans" cxnId="{325F1405-B97B-4282-AA91-F8591AEAE702}">
      <dgm:prSet/>
      <dgm:spPr/>
      <dgm:t>
        <a:bodyPr/>
        <a:lstStyle/>
        <a:p>
          <a:endParaRPr lang="en-US"/>
        </a:p>
      </dgm:t>
    </dgm:pt>
    <dgm:pt modelId="{F2B90BE3-B3EF-4E9E-BE2B-D53B69A0C2CE}">
      <dgm:prSet phldrT="[Text]"/>
      <dgm:spPr/>
      <dgm:t>
        <a:bodyPr/>
        <a:lstStyle/>
        <a:p>
          <a:r>
            <a:rPr lang="en-US" dirty="0"/>
            <a:t>Gap filling ability</a:t>
          </a:r>
        </a:p>
      </dgm:t>
    </dgm:pt>
    <dgm:pt modelId="{54157729-B8EF-4041-A77A-1CE9C9D63B49}" type="parTrans" cxnId="{5BABB44B-AE44-499B-BA31-A6D3F4D8D804}">
      <dgm:prSet/>
      <dgm:spPr/>
      <dgm:t>
        <a:bodyPr/>
        <a:lstStyle/>
        <a:p>
          <a:endParaRPr lang="en-US"/>
        </a:p>
      </dgm:t>
    </dgm:pt>
    <dgm:pt modelId="{BF001D63-3050-4F49-BDEA-89CF5BF0EFBC}" type="sibTrans" cxnId="{5BABB44B-AE44-499B-BA31-A6D3F4D8D804}">
      <dgm:prSet/>
      <dgm:spPr/>
      <dgm:t>
        <a:bodyPr/>
        <a:lstStyle/>
        <a:p>
          <a:endParaRPr lang="en-US"/>
        </a:p>
      </dgm:t>
    </dgm:pt>
    <dgm:pt modelId="{8B3B41CF-AD0D-4731-BAC3-A8F86C3E0CE1}">
      <dgm:prSet phldrT="[Text]"/>
      <dgm:spPr/>
      <dgm:t>
        <a:bodyPr/>
        <a:lstStyle/>
        <a:p>
          <a:r>
            <a:rPr lang="en-US" b="1" dirty="0"/>
            <a:t>Exotherm</a:t>
          </a:r>
        </a:p>
      </dgm:t>
    </dgm:pt>
    <dgm:pt modelId="{F8375089-AD94-4490-B88C-DA2FA4EF0C44}" type="parTrans" cxnId="{F8B02F97-A0A1-4DB9-BB01-2DD71C2E5536}">
      <dgm:prSet/>
      <dgm:spPr/>
      <dgm:t>
        <a:bodyPr/>
        <a:lstStyle/>
        <a:p>
          <a:endParaRPr lang="en-US"/>
        </a:p>
      </dgm:t>
    </dgm:pt>
    <dgm:pt modelId="{131910F9-C0B2-4A73-AA2C-89E0347359BE}" type="sibTrans" cxnId="{F8B02F97-A0A1-4DB9-BB01-2DD71C2E5536}">
      <dgm:prSet/>
      <dgm:spPr/>
      <dgm:t>
        <a:bodyPr/>
        <a:lstStyle/>
        <a:p>
          <a:endParaRPr lang="en-US"/>
        </a:p>
      </dgm:t>
    </dgm:pt>
    <dgm:pt modelId="{E850EC65-BD24-4D0E-BD3C-9F82950AA264}">
      <dgm:prSet phldrT="[Text]"/>
      <dgm:spPr/>
      <dgm:t>
        <a:bodyPr/>
        <a:lstStyle/>
        <a:p>
          <a:r>
            <a:rPr lang="en-US" dirty="0"/>
            <a:t>Working time</a:t>
          </a:r>
        </a:p>
      </dgm:t>
    </dgm:pt>
    <dgm:pt modelId="{2866B6CF-CB22-4B2C-A6DA-51B356DBAC2A}" type="parTrans" cxnId="{9E6E0DD5-499F-4C83-8BDC-6EEC4AC4A2B8}">
      <dgm:prSet/>
      <dgm:spPr/>
      <dgm:t>
        <a:bodyPr/>
        <a:lstStyle/>
        <a:p>
          <a:endParaRPr lang="en-US"/>
        </a:p>
      </dgm:t>
    </dgm:pt>
    <dgm:pt modelId="{2F40950D-BB38-4293-9C85-AA119B527749}" type="sibTrans" cxnId="{9E6E0DD5-499F-4C83-8BDC-6EEC4AC4A2B8}">
      <dgm:prSet/>
      <dgm:spPr/>
      <dgm:t>
        <a:bodyPr/>
        <a:lstStyle/>
        <a:p>
          <a:endParaRPr lang="en-US"/>
        </a:p>
      </dgm:t>
    </dgm:pt>
    <dgm:pt modelId="{269E089E-1257-4B69-9DDD-42E6D2A8F71B}">
      <dgm:prSet phldrT="[Text]"/>
      <dgm:spPr/>
      <dgm:t>
        <a:bodyPr/>
        <a:lstStyle/>
        <a:p>
          <a:r>
            <a:rPr lang="en-US" b="1" dirty="0"/>
            <a:t>Cure time</a:t>
          </a:r>
        </a:p>
      </dgm:t>
    </dgm:pt>
    <dgm:pt modelId="{A73F5557-D7F6-44C1-B3AE-55274DE356C3}" type="parTrans" cxnId="{8114C174-4D5E-48F5-AD08-FC3A5B2FD923}">
      <dgm:prSet/>
      <dgm:spPr/>
      <dgm:t>
        <a:bodyPr/>
        <a:lstStyle/>
        <a:p>
          <a:endParaRPr lang="en-US"/>
        </a:p>
      </dgm:t>
    </dgm:pt>
    <dgm:pt modelId="{41D8FB61-6BDA-4920-973D-14B8209AC05C}" type="sibTrans" cxnId="{8114C174-4D5E-48F5-AD08-FC3A5B2FD923}">
      <dgm:prSet/>
      <dgm:spPr/>
      <dgm:t>
        <a:bodyPr/>
        <a:lstStyle/>
        <a:p>
          <a:endParaRPr lang="en-US"/>
        </a:p>
      </dgm:t>
    </dgm:pt>
    <dgm:pt modelId="{A20E75E7-F807-411B-BD44-F0351486F59A}">
      <dgm:prSet phldrT="[Text]"/>
      <dgm:spPr/>
      <dgm:t>
        <a:bodyPr/>
        <a:lstStyle/>
        <a:p>
          <a:r>
            <a:rPr lang="en-US" dirty="0"/>
            <a:t>Application environment</a:t>
          </a:r>
        </a:p>
      </dgm:t>
    </dgm:pt>
    <dgm:pt modelId="{CF35063D-4B28-4D84-AD5D-EA3D39ECF31E}" type="parTrans" cxnId="{3D8B7BE4-72EC-4DAC-9F4B-55D79EC45CB0}">
      <dgm:prSet/>
      <dgm:spPr/>
      <dgm:t>
        <a:bodyPr/>
        <a:lstStyle/>
        <a:p>
          <a:endParaRPr lang="en-US"/>
        </a:p>
      </dgm:t>
    </dgm:pt>
    <dgm:pt modelId="{D9291241-F18D-4C64-86A8-1CE1B9011424}" type="sibTrans" cxnId="{3D8B7BE4-72EC-4DAC-9F4B-55D79EC45CB0}">
      <dgm:prSet/>
      <dgm:spPr/>
      <dgm:t>
        <a:bodyPr/>
        <a:lstStyle/>
        <a:p>
          <a:endParaRPr lang="en-US"/>
        </a:p>
      </dgm:t>
    </dgm:pt>
    <dgm:pt modelId="{9AAA9FDB-1E22-49C5-85F7-3EE22C08FAB6}">
      <dgm:prSet phldrT="[Text]"/>
      <dgm:spPr/>
      <dgm:t>
        <a:bodyPr/>
        <a:lstStyle/>
        <a:p>
          <a:r>
            <a:rPr lang="en-US" dirty="0"/>
            <a:t>Storage requirements, shelf life</a:t>
          </a:r>
        </a:p>
      </dgm:t>
    </dgm:pt>
    <dgm:pt modelId="{56D1ECA3-8DDE-43D4-832A-7105ADF8AD74}" type="parTrans" cxnId="{FB136D06-0DA9-483F-8893-543B5C7636BE}">
      <dgm:prSet/>
      <dgm:spPr/>
      <dgm:t>
        <a:bodyPr/>
        <a:lstStyle/>
        <a:p>
          <a:endParaRPr lang="en-US"/>
        </a:p>
      </dgm:t>
    </dgm:pt>
    <dgm:pt modelId="{4618BECF-CF80-47CA-BAC2-F13A935B1A30}" type="sibTrans" cxnId="{FB136D06-0DA9-483F-8893-543B5C7636BE}">
      <dgm:prSet/>
      <dgm:spPr/>
      <dgm:t>
        <a:bodyPr/>
        <a:lstStyle/>
        <a:p>
          <a:endParaRPr lang="en-US"/>
        </a:p>
      </dgm:t>
    </dgm:pt>
    <dgm:pt modelId="{2ED8EECE-55FC-4D1F-A3A6-7AB4BD8649CE}">
      <dgm:prSet phldrT="[Text]"/>
      <dgm:spPr/>
      <dgm:t>
        <a:bodyPr/>
        <a:lstStyle/>
        <a:p>
          <a:r>
            <a:rPr lang="en-US" b="1" dirty="0"/>
            <a:t>UV/environmental resistance</a:t>
          </a:r>
        </a:p>
      </dgm:t>
    </dgm:pt>
    <dgm:pt modelId="{6BF71932-AE71-4C6D-8D4E-898843F21D93}" type="parTrans" cxnId="{9F8D196A-CDC2-47F0-AD89-A29450D23672}">
      <dgm:prSet/>
      <dgm:spPr/>
      <dgm:t>
        <a:bodyPr/>
        <a:lstStyle/>
        <a:p>
          <a:endParaRPr lang="en-US"/>
        </a:p>
      </dgm:t>
    </dgm:pt>
    <dgm:pt modelId="{801A693C-D846-480E-B755-7F0BB36BACD8}" type="sibTrans" cxnId="{9F8D196A-CDC2-47F0-AD89-A29450D23672}">
      <dgm:prSet/>
      <dgm:spPr/>
      <dgm:t>
        <a:bodyPr/>
        <a:lstStyle/>
        <a:p>
          <a:endParaRPr lang="en-US"/>
        </a:p>
      </dgm:t>
    </dgm:pt>
    <dgm:pt modelId="{D2D57742-396B-4688-B622-81A8A3F5B8D6}">
      <dgm:prSet phldrT="[Text]"/>
      <dgm:spPr/>
      <dgm:t>
        <a:bodyPr/>
        <a:lstStyle/>
        <a:p>
          <a:r>
            <a:rPr lang="en-US" dirty="0"/>
            <a:t>Odor</a:t>
          </a:r>
        </a:p>
      </dgm:t>
    </dgm:pt>
    <dgm:pt modelId="{22ED4107-E1E0-46C2-9B7B-28E44263D048}" type="parTrans" cxnId="{0E240F09-7DC3-43AB-B2D8-B612BCC0228D}">
      <dgm:prSet/>
      <dgm:spPr/>
      <dgm:t>
        <a:bodyPr/>
        <a:lstStyle/>
        <a:p>
          <a:endParaRPr lang="en-US"/>
        </a:p>
      </dgm:t>
    </dgm:pt>
    <dgm:pt modelId="{AAFDBCE0-0BCA-4260-A8B3-AF4D5EB013CC}" type="sibTrans" cxnId="{0E240F09-7DC3-43AB-B2D8-B612BCC0228D}">
      <dgm:prSet/>
      <dgm:spPr/>
      <dgm:t>
        <a:bodyPr/>
        <a:lstStyle/>
        <a:p>
          <a:endParaRPr lang="en-US"/>
        </a:p>
      </dgm:t>
    </dgm:pt>
    <dgm:pt modelId="{B7D0F177-6841-4D52-9AA3-29EC1AB6E0F9}" type="pres">
      <dgm:prSet presAssocID="{BB6ACE85-647F-4101-90CC-A8B0D0849268}" presName="Name0" presStyleCnt="0">
        <dgm:presLayoutVars>
          <dgm:dir/>
          <dgm:animLvl val="lvl"/>
          <dgm:resizeHandles val="exact"/>
        </dgm:presLayoutVars>
      </dgm:prSet>
      <dgm:spPr/>
    </dgm:pt>
    <dgm:pt modelId="{CC031545-90C0-4ED1-B0D1-B5CC78870CAD}" type="pres">
      <dgm:prSet presAssocID="{07358EA1-8DBE-4616-B171-981BB807B0C4}" presName="composite" presStyleCnt="0"/>
      <dgm:spPr/>
    </dgm:pt>
    <dgm:pt modelId="{2091A5C1-F630-4D8B-92C7-79D944BB2BBB}" type="pres">
      <dgm:prSet presAssocID="{07358EA1-8DBE-4616-B171-981BB807B0C4}" presName="parTx" presStyleLbl="alignNode1" presStyleIdx="0" presStyleCnt="3">
        <dgm:presLayoutVars>
          <dgm:chMax val="0"/>
          <dgm:chPref val="0"/>
          <dgm:bulletEnabled val="1"/>
        </dgm:presLayoutVars>
      </dgm:prSet>
      <dgm:spPr/>
    </dgm:pt>
    <dgm:pt modelId="{BC4668B6-727B-4113-9C4C-3BBAFE6B37D1}" type="pres">
      <dgm:prSet presAssocID="{07358EA1-8DBE-4616-B171-981BB807B0C4}" presName="desTx" presStyleLbl="alignAccFollowNode1" presStyleIdx="0" presStyleCnt="3">
        <dgm:presLayoutVars>
          <dgm:bulletEnabled val="1"/>
        </dgm:presLayoutVars>
      </dgm:prSet>
      <dgm:spPr/>
    </dgm:pt>
    <dgm:pt modelId="{964B5BD2-55DD-43F3-AEBB-016C29FA185F}" type="pres">
      <dgm:prSet presAssocID="{EBB272BE-A8EE-4D0E-B237-A53A88EBE5EA}" presName="space" presStyleCnt="0"/>
      <dgm:spPr/>
    </dgm:pt>
    <dgm:pt modelId="{1AC8C0C4-9502-4577-9175-6BD30DBE2CF0}" type="pres">
      <dgm:prSet presAssocID="{0A544AF1-6BF3-42EA-8311-4676A5DA12A4}" presName="composite" presStyleCnt="0"/>
      <dgm:spPr/>
    </dgm:pt>
    <dgm:pt modelId="{F8E0EB76-28A3-423A-A21E-6D451BC61CD6}" type="pres">
      <dgm:prSet presAssocID="{0A544AF1-6BF3-42EA-8311-4676A5DA12A4}" presName="parTx" presStyleLbl="alignNode1" presStyleIdx="1" presStyleCnt="3">
        <dgm:presLayoutVars>
          <dgm:chMax val="0"/>
          <dgm:chPref val="0"/>
          <dgm:bulletEnabled val="1"/>
        </dgm:presLayoutVars>
      </dgm:prSet>
      <dgm:spPr/>
    </dgm:pt>
    <dgm:pt modelId="{90D0D780-2342-4419-BF21-6F5899247072}" type="pres">
      <dgm:prSet presAssocID="{0A544AF1-6BF3-42EA-8311-4676A5DA12A4}" presName="desTx" presStyleLbl="alignAccFollowNode1" presStyleIdx="1" presStyleCnt="3">
        <dgm:presLayoutVars>
          <dgm:bulletEnabled val="1"/>
        </dgm:presLayoutVars>
      </dgm:prSet>
      <dgm:spPr/>
    </dgm:pt>
    <dgm:pt modelId="{5504FEC2-908B-4EDD-82E7-98C0C13C5955}" type="pres">
      <dgm:prSet presAssocID="{1C797790-9E94-4F84-A9B1-2BBB6C63AF6D}" presName="space" presStyleCnt="0"/>
      <dgm:spPr/>
    </dgm:pt>
    <dgm:pt modelId="{25D2EF64-6121-4C06-B3FB-4BC59B331C4D}" type="pres">
      <dgm:prSet presAssocID="{E05FEAE8-E078-45F5-BE68-221F7E68B09B}" presName="composite" presStyleCnt="0"/>
      <dgm:spPr/>
    </dgm:pt>
    <dgm:pt modelId="{200B175B-670F-4AAE-B8FD-9D9DB54179A8}" type="pres">
      <dgm:prSet presAssocID="{E05FEAE8-E078-45F5-BE68-221F7E68B09B}" presName="parTx" presStyleLbl="alignNode1" presStyleIdx="2" presStyleCnt="3">
        <dgm:presLayoutVars>
          <dgm:chMax val="0"/>
          <dgm:chPref val="0"/>
          <dgm:bulletEnabled val="1"/>
        </dgm:presLayoutVars>
      </dgm:prSet>
      <dgm:spPr/>
    </dgm:pt>
    <dgm:pt modelId="{A1C733DA-4081-40F2-987C-14AAA0B1867D}" type="pres">
      <dgm:prSet presAssocID="{E05FEAE8-E078-45F5-BE68-221F7E68B09B}" presName="desTx" presStyleLbl="alignAccFollowNode1" presStyleIdx="2" presStyleCnt="3">
        <dgm:presLayoutVars>
          <dgm:bulletEnabled val="1"/>
        </dgm:presLayoutVars>
      </dgm:prSet>
      <dgm:spPr/>
    </dgm:pt>
  </dgm:ptLst>
  <dgm:cxnLst>
    <dgm:cxn modelId="{D282E002-0E4A-41AC-B701-E8CBC7BF3C23}" type="presOf" srcId="{A20E75E7-F807-411B-BD44-F0351486F59A}" destId="{90D0D780-2342-4419-BF21-6F5899247072}" srcOrd="0" destOrd="3" presId="urn:microsoft.com/office/officeart/2005/8/layout/hList1"/>
    <dgm:cxn modelId="{325F1405-B97B-4282-AA91-F8591AEAE702}" srcId="{0A544AF1-6BF3-42EA-8311-4676A5DA12A4}" destId="{3A12AAF3-C940-4035-9F75-630F7F133BB4}" srcOrd="2" destOrd="0" parTransId="{EA56D23A-7814-4FF8-AE38-327F1DAC2027}" sibTransId="{DE7A9703-4DEF-43A4-9E3B-82BBDC074136}"/>
    <dgm:cxn modelId="{FB136D06-0DA9-483F-8893-543B5C7636BE}" srcId="{0A544AF1-6BF3-42EA-8311-4676A5DA12A4}" destId="{9AAA9FDB-1E22-49C5-85F7-3EE22C08FAB6}" srcOrd="8" destOrd="0" parTransId="{56D1ECA3-8DDE-43D4-832A-7105ADF8AD74}" sibTransId="{4618BECF-CF80-47CA-BAC2-F13A935B1A30}"/>
    <dgm:cxn modelId="{0E240F09-7DC3-43AB-B2D8-B612BCC0228D}" srcId="{E05FEAE8-E078-45F5-BE68-221F7E68B09B}" destId="{D2D57742-396B-4688-B622-81A8A3F5B8D6}" srcOrd="3" destOrd="0" parTransId="{22ED4107-E1E0-46C2-9B7B-28E44263D048}" sibTransId="{AAFDBCE0-0BCA-4260-A8B3-AF4D5EB013CC}"/>
    <dgm:cxn modelId="{73DDEC0A-E6B2-4D5D-8AA8-6D34988ECC80}" type="presOf" srcId="{3A12AAF3-C940-4035-9F75-630F7F133BB4}" destId="{90D0D780-2342-4419-BF21-6F5899247072}" srcOrd="0" destOrd="2" presId="urn:microsoft.com/office/officeart/2005/8/layout/hList1"/>
    <dgm:cxn modelId="{8775D40D-3350-499E-B17D-B09ECA410E6E}" srcId="{0A544AF1-6BF3-42EA-8311-4676A5DA12A4}" destId="{6B35AFB9-4A2C-462C-A4DD-C5589802DF4A}" srcOrd="0" destOrd="0" parTransId="{63880383-FE70-465F-A2F8-09E440A68FBD}" sibTransId="{EB7DD644-91E3-4410-BFFF-B1451747F318}"/>
    <dgm:cxn modelId="{5962070E-6292-4DCA-A3E3-A5D349D11ED0}" type="presOf" srcId="{E8DEF0B8-AFDC-4E62-B4A9-DC39C4AD7F8C}" destId="{BC4668B6-727B-4113-9C4C-3BBAFE6B37D1}" srcOrd="0" destOrd="4" presId="urn:microsoft.com/office/officeart/2005/8/layout/hList1"/>
    <dgm:cxn modelId="{1FB52212-B17E-42FB-9B20-23B9C5394F7C}" srcId="{E05FEAE8-E078-45F5-BE68-221F7E68B09B}" destId="{BEAAEE18-53C1-4295-B952-E422E9B142DA}" srcOrd="1" destOrd="0" parTransId="{39134F3D-2B73-4D92-BF8C-295D3D72ECC6}" sibTransId="{C6817009-5818-4C06-BEDC-AE62C884853D}"/>
    <dgm:cxn modelId="{5DB7AB12-4232-4543-B660-EA7662D19BF7}" srcId="{0A544AF1-6BF3-42EA-8311-4676A5DA12A4}" destId="{F1E7CFF1-413D-4C06-B9E7-DC657D7DB3E7}" srcOrd="1" destOrd="0" parTransId="{96909343-D87D-4404-8B41-C0F8690AEB08}" sibTransId="{4D016B47-0358-40DA-84FE-EE26F03CE6BD}"/>
    <dgm:cxn modelId="{52A9BB16-BAC2-4EC1-B721-789627F4CF0C}" type="presOf" srcId="{E850EC65-BD24-4D0E-BD3C-9F82950AA264}" destId="{90D0D780-2342-4419-BF21-6F5899247072}" srcOrd="0" destOrd="4" presId="urn:microsoft.com/office/officeart/2005/8/layout/hList1"/>
    <dgm:cxn modelId="{55136E17-3399-4C8A-9AA5-A3320093B819}" type="presOf" srcId="{CBEDA4E8-9B28-43EA-90C7-C421B47D644F}" destId="{BC4668B6-727B-4113-9C4C-3BBAFE6B37D1}" srcOrd="0" destOrd="1" presId="urn:microsoft.com/office/officeart/2005/8/layout/hList1"/>
    <dgm:cxn modelId="{C0E7181C-ED92-4DE0-AB5A-B6AB737D69E3}" type="presOf" srcId="{811C9E24-B8CF-477F-B411-5492F0B8583C}" destId="{BC4668B6-727B-4113-9C4C-3BBAFE6B37D1}" srcOrd="0" destOrd="2" presId="urn:microsoft.com/office/officeart/2005/8/layout/hList1"/>
    <dgm:cxn modelId="{84EF9221-666C-4F23-BB6E-E3AC03697109}" type="presOf" srcId="{F1E7CFF1-413D-4C06-B9E7-DC657D7DB3E7}" destId="{90D0D780-2342-4419-BF21-6F5899247072}" srcOrd="0" destOrd="1" presId="urn:microsoft.com/office/officeart/2005/8/layout/hList1"/>
    <dgm:cxn modelId="{DFED4525-A14C-43A6-8DF3-A7DA1FCAC724}" type="presOf" srcId="{269E089E-1257-4B69-9DDD-42E6D2A8F71B}" destId="{90D0D780-2342-4419-BF21-6F5899247072}" srcOrd="0" destOrd="5" presId="urn:microsoft.com/office/officeart/2005/8/layout/hList1"/>
    <dgm:cxn modelId="{675F6626-EE23-4175-8A38-78EDDF83B9D4}" type="presOf" srcId="{07358EA1-8DBE-4616-B171-981BB807B0C4}" destId="{2091A5C1-F630-4D8B-92C7-79D944BB2BBB}" srcOrd="0" destOrd="0" presId="urn:microsoft.com/office/officeart/2005/8/layout/hList1"/>
    <dgm:cxn modelId="{BF86222E-411E-4AED-BCB2-A737A551E85E}" type="presOf" srcId="{BD1C1A50-788E-4CF2-A533-659A132AD366}" destId="{A1C733DA-4081-40F2-987C-14AAA0B1867D}" srcOrd="0" destOrd="0" presId="urn:microsoft.com/office/officeart/2005/8/layout/hList1"/>
    <dgm:cxn modelId="{FC713B3C-20C7-4E10-8803-4E07A7EA72F6}" type="presOf" srcId="{9AAA9FDB-1E22-49C5-85F7-3EE22C08FAB6}" destId="{90D0D780-2342-4419-BF21-6F5899247072}" srcOrd="0" destOrd="8" presId="urn:microsoft.com/office/officeart/2005/8/layout/hList1"/>
    <dgm:cxn modelId="{DB2D9F3F-0894-4D50-9942-FE8683F17F47}" srcId="{07358EA1-8DBE-4616-B171-981BB807B0C4}" destId="{13BB0E13-E814-4AA4-B677-2938635EEB14}" srcOrd="0" destOrd="0" parTransId="{A0B2CE20-FFFF-4E3F-8C00-3FF8FFED0AC1}" sibTransId="{BB2C0231-CAB6-4A18-A0F7-774E8586D27A}"/>
    <dgm:cxn modelId="{CF02435F-D2AE-41CA-939F-668CAEA36C8A}" srcId="{07358EA1-8DBE-4616-B171-981BB807B0C4}" destId="{CBEDA4E8-9B28-43EA-90C7-C421B47D644F}" srcOrd="1" destOrd="0" parTransId="{5E4B9A8A-1478-4EFC-B957-31E018F813F8}" sibTransId="{D3489E1C-766F-4F2A-988A-B52DF8E543B1}"/>
    <dgm:cxn modelId="{F7B06860-60E3-4AF4-B80F-8A56F191E822}" type="presOf" srcId="{0BA8FE59-8720-4268-AD47-1B12CE557AB2}" destId="{90D0D780-2342-4419-BF21-6F5899247072}" srcOrd="0" destOrd="6" presId="urn:microsoft.com/office/officeart/2005/8/layout/hList1"/>
    <dgm:cxn modelId="{174E3346-1124-4082-A410-2F834413056B}" srcId="{BB6ACE85-647F-4101-90CC-A8B0D0849268}" destId="{E05FEAE8-E078-45F5-BE68-221F7E68B09B}" srcOrd="2" destOrd="0" parTransId="{228F04ED-35CC-4439-9714-48B7C9C2F985}" sibTransId="{EA6F0427-3583-4644-8B1F-FEA4EF83A99F}"/>
    <dgm:cxn modelId="{9F8D196A-CDC2-47F0-AD89-A29450D23672}" srcId="{E05FEAE8-E078-45F5-BE68-221F7E68B09B}" destId="{2ED8EECE-55FC-4D1F-A3A6-7AB4BD8649CE}" srcOrd="2" destOrd="0" parTransId="{6BF71932-AE71-4C6D-8D4E-898843F21D93}" sibTransId="{801A693C-D846-480E-B755-7F0BB36BACD8}"/>
    <dgm:cxn modelId="{5BABB44B-AE44-499B-BA31-A6D3F4D8D804}" srcId="{07358EA1-8DBE-4616-B171-981BB807B0C4}" destId="{F2B90BE3-B3EF-4E9E-BE2B-D53B69A0C2CE}" srcOrd="3" destOrd="0" parTransId="{54157729-B8EF-4041-A77A-1CE9C9D63B49}" sibTransId="{BF001D63-3050-4F49-BDEA-89CF5BF0EFBC}"/>
    <dgm:cxn modelId="{D402D34B-1879-4A53-BC94-F117D26958C9}" srcId="{BB6ACE85-647F-4101-90CC-A8B0D0849268}" destId="{0A544AF1-6BF3-42EA-8311-4676A5DA12A4}" srcOrd="1" destOrd="0" parTransId="{21D70703-5C7D-4F8C-B007-130130BC95C7}" sibTransId="{1C797790-9E94-4F84-A9B1-2BBB6C63AF6D}"/>
    <dgm:cxn modelId="{8114C174-4D5E-48F5-AD08-FC3A5B2FD923}" srcId="{0A544AF1-6BF3-42EA-8311-4676A5DA12A4}" destId="{269E089E-1257-4B69-9DDD-42E6D2A8F71B}" srcOrd="5" destOrd="0" parTransId="{A73F5557-D7F6-44C1-B3AE-55274DE356C3}" sibTransId="{41D8FB61-6BDA-4920-973D-14B8209AC05C}"/>
    <dgm:cxn modelId="{BD86907C-A8AB-4559-8DDB-2318F0546701}" type="presOf" srcId="{E05FEAE8-E078-45F5-BE68-221F7E68B09B}" destId="{200B175B-670F-4AAE-B8FD-9D9DB54179A8}" srcOrd="0" destOrd="0" presId="urn:microsoft.com/office/officeart/2005/8/layout/hList1"/>
    <dgm:cxn modelId="{69954080-BDE0-4D98-AED3-CB40A9BF78D7}" srcId="{BB6ACE85-647F-4101-90CC-A8B0D0849268}" destId="{07358EA1-8DBE-4616-B171-981BB807B0C4}" srcOrd="0" destOrd="0" parTransId="{BDB019FC-3F72-4456-89AB-81D5C2B90DE2}" sibTransId="{EBB272BE-A8EE-4D0E-B237-A53A88EBE5EA}"/>
    <dgm:cxn modelId="{A2EBB785-C9F4-4847-BB8B-7CA3C36A72C4}" type="presOf" srcId="{0A544AF1-6BF3-42EA-8311-4676A5DA12A4}" destId="{F8E0EB76-28A3-423A-A21E-6D451BC61CD6}" srcOrd="0" destOrd="0" presId="urn:microsoft.com/office/officeart/2005/8/layout/hList1"/>
    <dgm:cxn modelId="{3A33BF85-CCE7-4080-8404-4060B148FCC0}" type="presOf" srcId="{13BB0E13-E814-4AA4-B677-2938635EEB14}" destId="{BC4668B6-727B-4113-9C4C-3BBAFE6B37D1}" srcOrd="0" destOrd="0" presId="urn:microsoft.com/office/officeart/2005/8/layout/hList1"/>
    <dgm:cxn modelId="{2600188D-1E4E-4F51-89CC-4E5A9FF4F975}" type="presOf" srcId="{BB6ACE85-647F-4101-90CC-A8B0D0849268}" destId="{B7D0F177-6841-4D52-9AA3-29EC1AB6E0F9}" srcOrd="0" destOrd="0" presId="urn:microsoft.com/office/officeart/2005/8/layout/hList1"/>
    <dgm:cxn modelId="{F8B02F97-A0A1-4DB9-BB01-2DD71C2E5536}" srcId="{0A544AF1-6BF3-42EA-8311-4676A5DA12A4}" destId="{8B3B41CF-AD0D-4731-BAC3-A8F86C3E0CE1}" srcOrd="7" destOrd="0" parTransId="{F8375089-AD94-4490-B88C-DA2FA4EF0C44}" sibTransId="{131910F9-C0B2-4A73-AA2C-89E0347359BE}"/>
    <dgm:cxn modelId="{F06796A1-A974-47C7-923A-38DA3E499605}" srcId="{E05FEAE8-E078-45F5-BE68-221F7E68B09B}" destId="{BD1C1A50-788E-4CF2-A533-659A132AD366}" srcOrd="0" destOrd="0" parTransId="{DB51C313-DF09-4D2D-B224-D3EBBB38FA48}" sibTransId="{E124E43E-EB8F-4ADD-BD8B-81ECAA6BF7F5}"/>
    <dgm:cxn modelId="{780114AC-CAE8-49E4-BA5C-545A8965A709}" srcId="{07358EA1-8DBE-4616-B171-981BB807B0C4}" destId="{E8DEF0B8-AFDC-4E62-B4A9-DC39C4AD7F8C}" srcOrd="4" destOrd="0" parTransId="{5A1A929F-B834-4852-92B1-3B381C735FF2}" sibTransId="{C91CD5D3-8C9C-49C0-A9E1-CE7BC60A40F8}"/>
    <dgm:cxn modelId="{9AE1A1BE-53C8-40A0-ADD3-B4289BC0F479}" srcId="{0A544AF1-6BF3-42EA-8311-4676A5DA12A4}" destId="{0BA8FE59-8720-4268-AD47-1B12CE557AB2}" srcOrd="6" destOrd="0" parTransId="{ED1BA7B4-4779-4D9D-9D74-FB6F45D2A6C9}" sibTransId="{10722DBF-9B89-42A8-81B3-2776DC0B41B2}"/>
    <dgm:cxn modelId="{9E6E0DD5-499F-4C83-8BDC-6EEC4AC4A2B8}" srcId="{0A544AF1-6BF3-42EA-8311-4676A5DA12A4}" destId="{E850EC65-BD24-4D0E-BD3C-9F82950AA264}" srcOrd="4" destOrd="0" parTransId="{2866B6CF-CB22-4B2C-A6DA-51B356DBAC2A}" sibTransId="{2F40950D-BB38-4293-9C85-AA119B527749}"/>
    <dgm:cxn modelId="{D55ED8D9-63E5-4543-A272-286EB9046F61}" type="presOf" srcId="{8B3B41CF-AD0D-4731-BAC3-A8F86C3E0CE1}" destId="{90D0D780-2342-4419-BF21-6F5899247072}" srcOrd="0" destOrd="7" presId="urn:microsoft.com/office/officeart/2005/8/layout/hList1"/>
    <dgm:cxn modelId="{3D8B7BE4-72EC-4DAC-9F4B-55D79EC45CB0}" srcId="{0A544AF1-6BF3-42EA-8311-4676A5DA12A4}" destId="{A20E75E7-F807-411B-BD44-F0351486F59A}" srcOrd="3" destOrd="0" parTransId="{CF35063D-4B28-4D84-AD5D-EA3D39ECF31E}" sibTransId="{D9291241-F18D-4C64-86A8-1CE1B9011424}"/>
    <dgm:cxn modelId="{A02427EE-6AB1-4B6C-944F-C07430B03BF5}" type="presOf" srcId="{F2B90BE3-B3EF-4E9E-BE2B-D53B69A0C2CE}" destId="{BC4668B6-727B-4113-9C4C-3BBAFE6B37D1}" srcOrd="0" destOrd="3" presId="urn:microsoft.com/office/officeart/2005/8/layout/hList1"/>
    <dgm:cxn modelId="{3657F7EF-DDDE-4905-8E7B-5CA4684B18B8}" type="presOf" srcId="{2ED8EECE-55FC-4D1F-A3A6-7AB4BD8649CE}" destId="{A1C733DA-4081-40F2-987C-14AAA0B1867D}" srcOrd="0" destOrd="2" presId="urn:microsoft.com/office/officeart/2005/8/layout/hList1"/>
    <dgm:cxn modelId="{B25E47F3-BF6B-4C3E-90A1-B977BF26B36A}" type="presOf" srcId="{D2D57742-396B-4688-B622-81A8A3F5B8D6}" destId="{A1C733DA-4081-40F2-987C-14AAA0B1867D}" srcOrd="0" destOrd="3" presId="urn:microsoft.com/office/officeart/2005/8/layout/hList1"/>
    <dgm:cxn modelId="{25E5F4F6-4F4A-4445-A66A-623F79DBC490}" type="presOf" srcId="{6B35AFB9-4A2C-462C-A4DD-C5589802DF4A}" destId="{90D0D780-2342-4419-BF21-6F5899247072}" srcOrd="0" destOrd="0" presId="urn:microsoft.com/office/officeart/2005/8/layout/hList1"/>
    <dgm:cxn modelId="{DE435EFA-0E7A-4B23-8FBD-2ABA77AD99F3}" type="presOf" srcId="{BEAAEE18-53C1-4295-B952-E422E9B142DA}" destId="{A1C733DA-4081-40F2-987C-14AAA0B1867D}" srcOrd="0" destOrd="1" presId="urn:microsoft.com/office/officeart/2005/8/layout/hList1"/>
    <dgm:cxn modelId="{6E81C3FE-C025-47BE-84F9-7D64BEA8F547}" srcId="{07358EA1-8DBE-4616-B171-981BB807B0C4}" destId="{811C9E24-B8CF-477F-B411-5492F0B8583C}" srcOrd="2" destOrd="0" parTransId="{57D903FF-9E77-4386-98E1-D9474089780E}" sibTransId="{27F36C6D-7DF7-4857-9025-F5AD5D79996E}"/>
    <dgm:cxn modelId="{65061EDE-9384-4646-9B09-7838C876CD01}" type="presParOf" srcId="{B7D0F177-6841-4D52-9AA3-29EC1AB6E0F9}" destId="{CC031545-90C0-4ED1-B0D1-B5CC78870CAD}" srcOrd="0" destOrd="0" presId="urn:microsoft.com/office/officeart/2005/8/layout/hList1"/>
    <dgm:cxn modelId="{08AF70B1-1427-4A99-969E-FE1E781E65F9}" type="presParOf" srcId="{CC031545-90C0-4ED1-B0D1-B5CC78870CAD}" destId="{2091A5C1-F630-4D8B-92C7-79D944BB2BBB}" srcOrd="0" destOrd="0" presId="urn:microsoft.com/office/officeart/2005/8/layout/hList1"/>
    <dgm:cxn modelId="{2D802F99-7B2D-44A5-8457-03BCE8B42988}" type="presParOf" srcId="{CC031545-90C0-4ED1-B0D1-B5CC78870CAD}" destId="{BC4668B6-727B-4113-9C4C-3BBAFE6B37D1}" srcOrd="1" destOrd="0" presId="urn:microsoft.com/office/officeart/2005/8/layout/hList1"/>
    <dgm:cxn modelId="{C1DA4A78-B32A-46D2-97AB-F5D54F517783}" type="presParOf" srcId="{B7D0F177-6841-4D52-9AA3-29EC1AB6E0F9}" destId="{964B5BD2-55DD-43F3-AEBB-016C29FA185F}" srcOrd="1" destOrd="0" presId="urn:microsoft.com/office/officeart/2005/8/layout/hList1"/>
    <dgm:cxn modelId="{313FB308-B617-450F-86E8-0116CC1DD574}" type="presParOf" srcId="{B7D0F177-6841-4D52-9AA3-29EC1AB6E0F9}" destId="{1AC8C0C4-9502-4577-9175-6BD30DBE2CF0}" srcOrd="2" destOrd="0" presId="urn:microsoft.com/office/officeart/2005/8/layout/hList1"/>
    <dgm:cxn modelId="{E5850AE8-9E9D-4613-AC04-251D8C3D515D}" type="presParOf" srcId="{1AC8C0C4-9502-4577-9175-6BD30DBE2CF0}" destId="{F8E0EB76-28A3-423A-A21E-6D451BC61CD6}" srcOrd="0" destOrd="0" presId="urn:microsoft.com/office/officeart/2005/8/layout/hList1"/>
    <dgm:cxn modelId="{4177459D-8135-4781-9711-8F5EC725FA3F}" type="presParOf" srcId="{1AC8C0C4-9502-4577-9175-6BD30DBE2CF0}" destId="{90D0D780-2342-4419-BF21-6F5899247072}" srcOrd="1" destOrd="0" presId="urn:microsoft.com/office/officeart/2005/8/layout/hList1"/>
    <dgm:cxn modelId="{8E9B9F28-9DF6-4B6A-86D9-A4131BF4E4E2}" type="presParOf" srcId="{B7D0F177-6841-4D52-9AA3-29EC1AB6E0F9}" destId="{5504FEC2-908B-4EDD-82E7-98C0C13C5955}" srcOrd="3" destOrd="0" presId="urn:microsoft.com/office/officeart/2005/8/layout/hList1"/>
    <dgm:cxn modelId="{2748AEC5-9056-4E6D-A27E-E5DB7402FAB3}" type="presParOf" srcId="{B7D0F177-6841-4D52-9AA3-29EC1AB6E0F9}" destId="{25D2EF64-6121-4C06-B3FB-4BC59B331C4D}" srcOrd="4" destOrd="0" presId="urn:microsoft.com/office/officeart/2005/8/layout/hList1"/>
    <dgm:cxn modelId="{C6506030-3B07-4120-B9C5-91880DAA0861}" type="presParOf" srcId="{25D2EF64-6121-4C06-B3FB-4BC59B331C4D}" destId="{200B175B-670F-4AAE-B8FD-9D9DB54179A8}" srcOrd="0" destOrd="0" presId="urn:microsoft.com/office/officeart/2005/8/layout/hList1"/>
    <dgm:cxn modelId="{34680606-8717-41FA-BFB6-CDD5B15C479D}" type="presParOf" srcId="{25D2EF64-6121-4C06-B3FB-4BC59B331C4D}" destId="{A1C733DA-4081-40F2-987C-14AAA0B1867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4DAB0F-5976-4E77-AF44-4AECE684ADB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96138456-CBCE-4C29-9693-51C0CFD04980}">
      <dgm:prSet phldrT="[Text]"/>
      <dgm:spPr/>
      <dgm:t>
        <a:bodyPr/>
        <a:lstStyle/>
        <a:p>
          <a:r>
            <a:rPr lang="en-US" dirty="0"/>
            <a:t>Know Your Application</a:t>
          </a:r>
        </a:p>
      </dgm:t>
    </dgm:pt>
    <dgm:pt modelId="{FA242020-56C4-4B6B-AA11-5C46B05C5D07}" type="parTrans" cxnId="{D1B46434-B861-4CC5-9845-B44C2FC31509}">
      <dgm:prSet/>
      <dgm:spPr/>
      <dgm:t>
        <a:bodyPr/>
        <a:lstStyle/>
        <a:p>
          <a:endParaRPr lang="en-US"/>
        </a:p>
      </dgm:t>
    </dgm:pt>
    <dgm:pt modelId="{0DC71D7E-F556-44F6-A680-F7A9C8212834}" type="sibTrans" cxnId="{D1B46434-B861-4CC5-9845-B44C2FC31509}">
      <dgm:prSet/>
      <dgm:spPr/>
      <dgm:t>
        <a:bodyPr/>
        <a:lstStyle/>
        <a:p>
          <a:endParaRPr lang="en-US"/>
        </a:p>
      </dgm:t>
    </dgm:pt>
    <dgm:pt modelId="{F97F7C47-4847-490E-9002-9E7F6B5B82EF}">
      <dgm:prSet phldrT="[Text]"/>
      <dgm:spPr/>
      <dgm:t>
        <a:bodyPr/>
        <a:lstStyle/>
        <a:p>
          <a:r>
            <a:rPr lang="en-US" dirty="0"/>
            <a:t>Obtain and review product design specifications</a:t>
          </a:r>
        </a:p>
      </dgm:t>
    </dgm:pt>
    <dgm:pt modelId="{7DEFFEFD-9FEB-421D-AA0F-E3CB7F122DBF}" type="parTrans" cxnId="{914BB876-3095-42B8-8642-6BD9B31AD7D2}">
      <dgm:prSet/>
      <dgm:spPr/>
      <dgm:t>
        <a:bodyPr/>
        <a:lstStyle/>
        <a:p>
          <a:endParaRPr lang="en-US"/>
        </a:p>
      </dgm:t>
    </dgm:pt>
    <dgm:pt modelId="{96E3ABAF-5DE0-47EE-88AA-4E8A8C08AF00}" type="sibTrans" cxnId="{914BB876-3095-42B8-8642-6BD9B31AD7D2}">
      <dgm:prSet/>
      <dgm:spPr/>
      <dgm:t>
        <a:bodyPr/>
        <a:lstStyle/>
        <a:p>
          <a:endParaRPr lang="en-US"/>
        </a:p>
      </dgm:t>
    </dgm:pt>
    <dgm:pt modelId="{220D6F60-0758-4822-9076-F1922C63147D}">
      <dgm:prSet phldrT="[Text]"/>
      <dgm:spPr/>
      <dgm:t>
        <a:bodyPr/>
        <a:lstStyle/>
        <a:p>
          <a:r>
            <a:rPr lang="en-US" dirty="0"/>
            <a:t>Understand minimum and desired application and end use specifications</a:t>
          </a:r>
        </a:p>
      </dgm:t>
    </dgm:pt>
    <dgm:pt modelId="{3FE02D8E-EF3B-4C0B-B609-C4C128FD0001}" type="parTrans" cxnId="{667810D7-1008-4323-B7F0-6AB7B076E6FD}">
      <dgm:prSet/>
      <dgm:spPr/>
      <dgm:t>
        <a:bodyPr/>
        <a:lstStyle/>
        <a:p>
          <a:endParaRPr lang="en-US"/>
        </a:p>
      </dgm:t>
    </dgm:pt>
    <dgm:pt modelId="{04DCFA45-E812-4D6D-8591-4ADF61EF9D9E}" type="sibTrans" cxnId="{667810D7-1008-4323-B7F0-6AB7B076E6FD}">
      <dgm:prSet/>
      <dgm:spPr/>
      <dgm:t>
        <a:bodyPr/>
        <a:lstStyle/>
        <a:p>
          <a:endParaRPr lang="en-US"/>
        </a:p>
      </dgm:t>
    </dgm:pt>
    <dgm:pt modelId="{0EB5FBB0-9D9F-4FDC-BFE0-D41EDE5B2C4C}">
      <dgm:prSet phldrT="[Text]"/>
      <dgm:spPr/>
      <dgm:t>
        <a:bodyPr/>
        <a:lstStyle/>
        <a:p>
          <a:r>
            <a:rPr lang="en-US" dirty="0"/>
            <a:t>Define Critical Specifications</a:t>
          </a:r>
        </a:p>
      </dgm:t>
    </dgm:pt>
    <dgm:pt modelId="{87A45736-7737-457A-AC21-CDDC5B1EDA20}" type="parTrans" cxnId="{1F959B83-D04F-4062-9967-901E98CCF0F7}">
      <dgm:prSet/>
      <dgm:spPr/>
      <dgm:t>
        <a:bodyPr/>
        <a:lstStyle/>
        <a:p>
          <a:endParaRPr lang="en-US"/>
        </a:p>
      </dgm:t>
    </dgm:pt>
    <dgm:pt modelId="{F6BC1169-8D61-49AD-A3C0-65CA4756301A}" type="sibTrans" cxnId="{1F959B83-D04F-4062-9967-901E98CCF0F7}">
      <dgm:prSet/>
      <dgm:spPr/>
      <dgm:t>
        <a:bodyPr/>
        <a:lstStyle/>
        <a:p>
          <a:endParaRPr lang="en-US"/>
        </a:p>
      </dgm:t>
    </dgm:pt>
    <dgm:pt modelId="{487528DE-04A6-4213-BB5D-45F1C64F6F77}">
      <dgm:prSet phldrT="[Text]"/>
      <dgm:spPr/>
      <dgm:t>
        <a:bodyPr/>
        <a:lstStyle/>
        <a:p>
          <a:r>
            <a:rPr lang="en-US" dirty="0"/>
            <a:t>Determine the most critical design, application, and end use requirements</a:t>
          </a:r>
        </a:p>
      </dgm:t>
    </dgm:pt>
    <dgm:pt modelId="{1ADF73DB-6C97-4437-B35D-EDF4199FD625}" type="parTrans" cxnId="{97467EA4-22B6-49BB-824B-386C5CCCB794}">
      <dgm:prSet/>
      <dgm:spPr/>
      <dgm:t>
        <a:bodyPr/>
        <a:lstStyle/>
        <a:p>
          <a:endParaRPr lang="en-US"/>
        </a:p>
      </dgm:t>
    </dgm:pt>
    <dgm:pt modelId="{5AB4DD75-0232-4427-887D-357711A9E516}" type="sibTrans" cxnId="{97467EA4-22B6-49BB-824B-386C5CCCB794}">
      <dgm:prSet/>
      <dgm:spPr/>
      <dgm:t>
        <a:bodyPr/>
        <a:lstStyle/>
        <a:p>
          <a:endParaRPr lang="en-US"/>
        </a:p>
      </dgm:t>
    </dgm:pt>
    <dgm:pt modelId="{6CCC94C7-E1F8-4B15-80B3-09F7474AA15E}">
      <dgm:prSet phldrT="[Text]"/>
      <dgm:spPr/>
      <dgm:t>
        <a:bodyPr/>
        <a:lstStyle/>
        <a:p>
          <a:r>
            <a:rPr lang="en-US" dirty="0"/>
            <a:t>Identify Possible Solutions</a:t>
          </a:r>
        </a:p>
      </dgm:t>
    </dgm:pt>
    <dgm:pt modelId="{2C9D63D5-0010-4217-9A81-DDEE5AF2B2CE}" type="parTrans" cxnId="{32B11812-D21B-4207-930B-216492D50151}">
      <dgm:prSet/>
      <dgm:spPr/>
      <dgm:t>
        <a:bodyPr/>
        <a:lstStyle/>
        <a:p>
          <a:endParaRPr lang="en-US"/>
        </a:p>
      </dgm:t>
    </dgm:pt>
    <dgm:pt modelId="{CA8E8228-E8C8-4E52-AE5D-094D6885D5B5}" type="sibTrans" cxnId="{32B11812-D21B-4207-930B-216492D50151}">
      <dgm:prSet/>
      <dgm:spPr/>
      <dgm:t>
        <a:bodyPr/>
        <a:lstStyle/>
        <a:p>
          <a:endParaRPr lang="en-US"/>
        </a:p>
      </dgm:t>
    </dgm:pt>
    <dgm:pt modelId="{74CC4132-4925-408C-BA47-5DC8A849F746}">
      <dgm:prSet phldrT="[Text]"/>
      <dgm:spPr/>
      <dgm:t>
        <a:bodyPr/>
        <a:lstStyle/>
        <a:p>
          <a:r>
            <a:rPr lang="en-US" dirty="0"/>
            <a:t>Review Technical Data sheets for suitability</a:t>
          </a:r>
        </a:p>
      </dgm:t>
    </dgm:pt>
    <dgm:pt modelId="{A3D6305A-DCCB-47A6-B77C-25885E141E7D}" type="parTrans" cxnId="{A999928E-5797-484E-8A50-F2B9CD6336F9}">
      <dgm:prSet/>
      <dgm:spPr/>
      <dgm:t>
        <a:bodyPr/>
        <a:lstStyle/>
        <a:p>
          <a:endParaRPr lang="en-US"/>
        </a:p>
      </dgm:t>
    </dgm:pt>
    <dgm:pt modelId="{ABB26A2B-2CCF-4C8E-AE57-13A059F9A7D6}" type="sibTrans" cxnId="{A999928E-5797-484E-8A50-F2B9CD6336F9}">
      <dgm:prSet/>
      <dgm:spPr/>
      <dgm:t>
        <a:bodyPr/>
        <a:lstStyle/>
        <a:p>
          <a:endParaRPr lang="en-US"/>
        </a:p>
      </dgm:t>
    </dgm:pt>
    <dgm:pt modelId="{6F1A52F4-B9D2-42B9-80A2-0FE082CE84AB}">
      <dgm:prSet phldrT="[Text]"/>
      <dgm:spPr/>
      <dgm:t>
        <a:bodyPr/>
        <a:lstStyle/>
        <a:p>
          <a:r>
            <a:rPr lang="en-US" dirty="0"/>
            <a:t>Test, Iterate, Validate</a:t>
          </a:r>
        </a:p>
      </dgm:t>
    </dgm:pt>
    <dgm:pt modelId="{A7C8D883-1AA5-4F48-9ADA-4E69D79E6E14}" type="parTrans" cxnId="{5A1C1BAD-75FC-4DC5-8234-5DFD2A1495B6}">
      <dgm:prSet/>
      <dgm:spPr/>
      <dgm:t>
        <a:bodyPr/>
        <a:lstStyle/>
        <a:p>
          <a:endParaRPr lang="en-US"/>
        </a:p>
      </dgm:t>
    </dgm:pt>
    <dgm:pt modelId="{3EEC64DF-A117-4F33-9654-F0C4F9B1FC70}" type="sibTrans" cxnId="{5A1C1BAD-75FC-4DC5-8234-5DFD2A1495B6}">
      <dgm:prSet/>
      <dgm:spPr/>
      <dgm:t>
        <a:bodyPr/>
        <a:lstStyle/>
        <a:p>
          <a:endParaRPr lang="en-US"/>
        </a:p>
      </dgm:t>
    </dgm:pt>
    <dgm:pt modelId="{12CCAB16-1E31-4849-BB41-4AB60840A133}">
      <dgm:prSet phldrT="[Text]"/>
      <dgm:spPr/>
      <dgm:t>
        <a:bodyPr/>
        <a:lstStyle/>
        <a:p>
          <a:r>
            <a:rPr lang="en-US" dirty="0"/>
            <a:t>Customization may be an option</a:t>
          </a:r>
        </a:p>
      </dgm:t>
    </dgm:pt>
    <dgm:pt modelId="{79711355-BA20-4D34-98A3-73DBF144CD92}" type="parTrans" cxnId="{6D9AB129-6570-4C74-B41D-405F48098A72}">
      <dgm:prSet/>
      <dgm:spPr/>
      <dgm:t>
        <a:bodyPr/>
        <a:lstStyle/>
        <a:p>
          <a:endParaRPr lang="en-US"/>
        </a:p>
      </dgm:t>
    </dgm:pt>
    <dgm:pt modelId="{75001E76-F3C5-431D-972B-81CE895BA6D7}" type="sibTrans" cxnId="{6D9AB129-6570-4C74-B41D-405F48098A72}">
      <dgm:prSet/>
      <dgm:spPr/>
      <dgm:t>
        <a:bodyPr/>
        <a:lstStyle/>
        <a:p>
          <a:endParaRPr lang="en-US"/>
        </a:p>
      </dgm:t>
    </dgm:pt>
    <dgm:pt modelId="{386BF60A-D3B8-4CCA-B212-9246E400DF65}">
      <dgm:prSet phldrT="[Text]"/>
      <dgm:spPr/>
      <dgm:t>
        <a:bodyPr/>
        <a:lstStyle/>
        <a:p>
          <a:r>
            <a:rPr lang="en-US" dirty="0"/>
            <a:t>Complete test plan</a:t>
          </a:r>
        </a:p>
      </dgm:t>
    </dgm:pt>
    <dgm:pt modelId="{9D27CD57-7DF7-4A5A-BF5F-1F8C0DAF6D6D}" type="parTrans" cxnId="{B3D86956-8A19-4DED-B2A4-FBD32D682AD8}">
      <dgm:prSet/>
      <dgm:spPr/>
      <dgm:t>
        <a:bodyPr/>
        <a:lstStyle/>
        <a:p>
          <a:endParaRPr lang="en-US"/>
        </a:p>
      </dgm:t>
    </dgm:pt>
    <dgm:pt modelId="{B04580A4-4013-4FBF-8A8D-D2D7BAB0D120}" type="sibTrans" cxnId="{B3D86956-8A19-4DED-B2A4-FBD32D682AD8}">
      <dgm:prSet/>
      <dgm:spPr/>
      <dgm:t>
        <a:bodyPr/>
        <a:lstStyle/>
        <a:p>
          <a:endParaRPr lang="en-US"/>
        </a:p>
      </dgm:t>
    </dgm:pt>
    <dgm:pt modelId="{616706F2-2C79-4825-BDB5-FBD67B2CF822}">
      <dgm:prSet phldrT="[Text]"/>
      <dgm:spPr/>
      <dgm:t>
        <a:bodyPr/>
        <a:lstStyle/>
        <a:p>
          <a:r>
            <a:rPr lang="en-US" dirty="0"/>
            <a:t>Develop a test plan, for samples and application testing</a:t>
          </a:r>
        </a:p>
      </dgm:t>
    </dgm:pt>
    <dgm:pt modelId="{63890D51-724A-456A-9F07-9C7555DF56E0}" type="parTrans" cxnId="{91FBA587-22FF-4571-AF8D-3999A6D1862E}">
      <dgm:prSet/>
      <dgm:spPr/>
      <dgm:t>
        <a:bodyPr/>
        <a:lstStyle/>
        <a:p>
          <a:endParaRPr lang="en-US"/>
        </a:p>
      </dgm:t>
    </dgm:pt>
    <dgm:pt modelId="{B639A80C-2030-40DB-B9BA-154A79FE2998}" type="sibTrans" cxnId="{91FBA587-22FF-4571-AF8D-3999A6D1862E}">
      <dgm:prSet/>
      <dgm:spPr/>
      <dgm:t>
        <a:bodyPr/>
        <a:lstStyle/>
        <a:p>
          <a:endParaRPr lang="en-US"/>
        </a:p>
      </dgm:t>
    </dgm:pt>
    <dgm:pt modelId="{024D05BE-40DA-4627-AFE6-57E8CBA4BB74}">
      <dgm:prSet phldrT="[Text]"/>
      <dgm:spPr/>
      <dgm:t>
        <a:bodyPr/>
        <a:lstStyle/>
        <a:p>
          <a:r>
            <a:rPr lang="en-US" dirty="0"/>
            <a:t>Translate those requirements into adhesive specifications</a:t>
          </a:r>
        </a:p>
      </dgm:t>
    </dgm:pt>
    <dgm:pt modelId="{2F36DF96-CB54-46EC-839E-3FDA61A03FDB}" type="parTrans" cxnId="{550391CA-5700-4F2E-892D-FB4FFC7B3D47}">
      <dgm:prSet/>
      <dgm:spPr/>
      <dgm:t>
        <a:bodyPr/>
        <a:lstStyle/>
        <a:p>
          <a:endParaRPr lang="en-US"/>
        </a:p>
      </dgm:t>
    </dgm:pt>
    <dgm:pt modelId="{F78E7329-F8C8-45C0-BAD2-33EBEA2914BB}" type="sibTrans" cxnId="{550391CA-5700-4F2E-892D-FB4FFC7B3D47}">
      <dgm:prSet/>
      <dgm:spPr/>
      <dgm:t>
        <a:bodyPr/>
        <a:lstStyle/>
        <a:p>
          <a:endParaRPr lang="en-US"/>
        </a:p>
      </dgm:t>
    </dgm:pt>
    <dgm:pt modelId="{E35EB48E-8437-443A-811F-B16E11C7F0DE}">
      <dgm:prSet phldrT="[Text]"/>
      <dgm:spPr/>
      <dgm:t>
        <a:bodyPr/>
        <a:lstStyle/>
        <a:p>
          <a:r>
            <a:rPr lang="en-US" dirty="0"/>
            <a:t>Ask the experts</a:t>
          </a:r>
        </a:p>
      </dgm:t>
    </dgm:pt>
    <dgm:pt modelId="{47ADDF88-CA65-48E6-A05E-AC551930613D}" type="parTrans" cxnId="{72B544E7-6532-4D3E-A1E4-82A6B055F95F}">
      <dgm:prSet/>
      <dgm:spPr/>
      <dgm:t>
        <a:bodyPr/>
        <a:lstStyle/>
        <a:p>
          <a:endParaRPr lang="en-US"/>
        </a:p>
      </dgm:t>
    </dgm:pt>
    <dgm:pt modelId="{4C36D92A-01B3-4398-A972-CE4DD5FA7ADD}" type="sibTrans" cxnId="{72B544E7-6532-4D3E-A1E4-82A6B055F95F}">
      <dgm:prSet/>
      <dgm:spPr/>
      <dgm:t>
        <a:bodyPr/>
        <a:lstStyle/>
        <a:p>
          <a:endParaRPr lang="en-US"/>
        </a:p>
      </dgm:t>
    </dgm:pt>
    <dgm:pt modelId="{85D67374-DF95-4A2D-9568-173C555986EA}" type="pres">
      <dgm:prSet presAssocID="{964DAB0F-5976-4E77-AF44-4AECE684ADBE}" presName="linearFlow" presStyleCnt="0">
        <dgm:presLayoutVars>
          <dgm:dir/>
          <dgm:animLvl val="lvl"/>
          <dgm:resizeHandles val="exact"/>
        </dgm:presLayoutVars>
      </dgm:prSet>
      <dgm:spPr/>
    </dgm:pt>
    <dgm:pt modelId="{9BECB7AF-7A1B-460B-AD57-82ABD5C8002D}" type="pres">
      <dgm:prSet presAssocID="{96138456-CBCE-4C29-9693-51C0CFD04980}" presName="composite" presStyleCnt="0"/>
      <dgm:spPr/>
    </dgm:pt>
    <dgm:pt modelId="{9EB0DF53-6EA0-496B-9A20-5878083B8263}" type="pres">
      <dgm:prSet presAssocID="{96138456-CBCE-4C29-9693-51C0CFD04980}" presName="parentText" presStyleLbl="alignNode1" presStyleIdx="0" presStyleCnt="4">
        <dgm:presLayoutVars>
          <dgm:chMax val="1"/>
          <dgm:bulletEnabled val="1"/>
        </dgm:presLayoutVars>
      </dgm:prSet>
      <dgm:spPr/>
    </dgm:pt>
    <dgm:pt modelId="{D832272B-B44E-4C4B-B285-3E002708A773}" type="pres">
      <dgm:prSet presAssocID="{96138456-CBCE-4C29-9693-51C0CFD04980}" presName="descendantText" presStyleLbl="alignAcc1" presStyleIdx="0" presStyleCnt="4">
        <dgm:presLayoutVars>
          <dgm:bulletEnabled val="1"/>
        </dgm:presLayoutVars>
      </dgm:prSet>
      <dgm:spPr/>
    </dgm:pt>
    <dgm:pt modelId="{276CDD89-A179-4352-9F40-1A0CC3D1A303}" type="pres">
      <dgm:prSet presAssocID="{0DC71D7E-F556-44F6-A680-F7A9C8212834}" presName="sp" presStyleCnt="0"/>
      <dgm:spPr/>
    </dgm:pt>
    <dgm:pt modelId="{4B3ABFFD-CB07-4150-A979-D82244A85231}" type="pres">
      <dgm:prSet presAssocID="{0EB5FBB0-9D9F-4FDC-BFE0-D41EDE5B2C4C}" presName="composite" presStyleCnt="0"/>
      <dgm:spPr/>
    </dgm:pt>
    <dgm:pt modelId="{DE767119-E843-4264-8D10-58917F59CC17}" type="pres">
      <dgm:prSet presAssocID="{0EB5FBB0-9D9F-4FDC-BFE0-D41EDE5B2C4C}" presName="parentText" presStyleLbl="alignNode1" presStyleIdx="1" presStyleCnt="4">
        <dgm:presLayoutVars>
          <dgm:chMax val="1"/>
          <dgm:bulletEnabled val="1"/>
        </dgm:presLayoutVars>
      </dgm:prSet>
      <dgm:spPr/>
    </dgm:pt>
    <dgm:pt modelId="{6EE80B25-F1FE-4B99-A941-34F0E50277C7}" type="pres">
      <dgm:prSet presAssocID="{0EB5FBB0-9D9F-4FDC-BFE0-D41EDE5B2C4C}" presName="descendantText" presStyleLbl="alignAcc1" presStyleIdx="1" presStyleCnt="4">
        <dgm:presLayoutVars>
          <dgm:bulletEnabled val="1"/>
        </dgm:presLayoutVars>
      </dgm:prSet>
      <dgm:spPr/>
    </dgm:pt>
    <dgm:pt modelId="{6D624F1A-EF68-42C7-AD5D-5B625D1ED3BC}" type="pres">
      <dgm:prSet presAssocID="{F6BC1169-8D61-49AD-A3C0-65CA4756301A}" presName="sp" presStyleCnt="0"/>
      <dgm:spPr/>
    </dgm:pt>
    <dgm:pt modelId="{3491D341-821A-451D-89BF-21D95424A936}" type="pres">
      <dgm:prSet presAssocID="{6CCC94C7-E1F8-4B15-80B3-09F7474AA15E}" presName="composite" presStyleCnt="0"/>
      <dgm:spPr/>
    </dgm:pt>
    <dgm:pt modelId="{5A045386-8E80-4890-A228-CF08965B3024}" type="pres">
      <dgm:prSet presAssocID="{6CCC94C7-E1F8-4B15-80B3-09F7474AA15E}" presName="parentText" presStyleLbl="alignNode1" presStyleIdx="2" presStyleCnt="4">
        <dgm:presLayoutVars>
          <dgm:chMax val="1"/>
          <dgm:bulletEnabled val="1"/>
        </dgm:presLayoutVars>
      </dgm:prSet>
      <dgm:spPr/>
    </dgm:pt>
    <dgm:pt modelId="{50D237A5-02EA-4385-8B99-0BEA1B66461C}" type="pres">
      <dgm:prSet presAssocID="{6CCC94C7-E1F8-4B15-80B3-09F7474AA15E}" presName="descendantText" presStyleLbl="alignAcc1" presStyleIdx="2" presStyleCnt="4" custLinFactNeighborY="-4746">
        <dgm:presLayoutVars>
          <dgm:bulletEnabled val="1"/>
        </dgm:presLayoutVars>
      </dgm:prSet>
      <dgm:spPr/>
    </dgm:pt>
    <dgm:pt modelId="{652045C2-2A46-4F26-9DEF-D7CC0323ED57}" type="pres">
      <dgm:prSet presAssocID="{CA8E8228-E8C8-4E52-AE5D-094D6885D5B5}" presName="sp" presStyleCnt="0"/>
      <dgm:spPr/>
    </dgm:pt>
    <dgm:pt modelId="{F8387254-F863-4A42-A750-7A534D6DE5F6}" type="pres">
      <dgm:prSet presAssocID="{6F1A52F4-B9D2-42B9-80A2-0FE082CE84AB}" presName="composite" presStyleCnt="0"/>
      <dgm:spPr/>
    </dgm:pt>
    <dgm:pt modelId="{C418DB12-7233-486F-B8C7-1DA1AE652F12}" type="pres">
      <dgm:prSet presAssocID="{6F1A52F4-B9D2-42B9-80A2-0FE082CE84AB}" presName="parentText" presStyleLbl="alignNode1" presStyleIdx="3" presStyleCnt="4">
        <dgm:presLayoutVars>
          <dgm:chMax val="1"/>
          <dgm:bulletEnabled val="1"/>
        </dgm:presLayoutVars>
      </dgm:prSet>
      <dgm:spPr/>
    </dgm:pt>
    <dgm:pt modelId="{99F7B639-D6DB-450D-8CB6-01ED946230AE}" type="pres">
      <dgm:prSet presAssocID="{6F1A52F4-B9D2-42B9-80A2-0FE082CE84AB}" presName="descendantText" presStyleLbl="alignAcc1" presStyleIdx="3" presStyleCnt="4">
        <dgm:presLayoutVars>
          <dgm:bulletEnabled val="1"/>
        </dgm:presLayoutVars>
      </dgm:prSet>
      <dgm:spPr/>
    </dgm:pt>
  </dgm:ptLst>
  <dgm:cxnLst>
    <dgm:cxn modelId="{D33C4402-2068-4DD8-8A2F-3225FEB9D921}" type="presOf" srcId="{964DAB0F-5976-4E77-AF44-4AECE684ADBE}" destId="{85D67374-DF95-4A2D-9568-173C555986EA}" srcOrd="0" destOrd="0" presId="urn:microsoft.com/office/officeart/2005/8/layout/chevron2"/>
    <dgm:cxn modelId="{DF65EF09-CEFB-47D7-A8B3-624C8D8AA6D4}" type="presOf" srcId="{6CCC94C7-E1F8-4B15-80B3-09F7474AA15E}" destId="{5A045386-8E80-4890-A228-CF08965B3024}" srcOrd="0" destOrd="0" presId="urn:microsoft.com/office/officeart/2005/8/layout/chevron2"/>
    <dgm:cxn modelId="{32B11812-D21B-4207-930B-216492D50151}" srcId="{964DAB0F-5976-4E77-AF44-4AECE684ADBE}" destId="{6CCC94C7-E1F8-4B15-80B3-09F7474AA15E}" srcOrd="2" destOrd="0" parTransId="{2C9D63D5-0010-4217-9A81-DDEE5AF2B2CE}" sibTransId="{CA8E8228-E8C8-4E52-AE5D-094D6885D5B5}"/>
    <dgm:cxn modelId="{639E1313-B491-466F-B302-E28A7400638B}" type="presOf" srcId="{487528DE-04A6-4213-BB5D-45F1C64F6F77}" destId="{6EE80B25-F1FE-4B99-A941-34F0E50277C7}" srcOrd="0" destOrd="0" presId="urn:microsoft.com/office/officeart/2005/8/layout/chevron2"/>
    <dgm:cxn modelId="{6D9AB129-6570-4C74-B41D-405F48098A72}" srcId="{6F1A52F4-B9D2-42B9-80A2-0FE082CE84AB}" destId="{12CCAB16-1E31-4849-BB41-4AB60840A133}" srcOrd="1" destOrd="0" parTransId="{79711355-BA20-4D34-98A3-73DBF144CD92}" sibTransId="{75001E76-F3C5-431D-972B-81CE895BA6D7}"/>
    <dgm:cxn modelId="{E3A75F32-836E-4688-89CA-021282A50160}" type="presOf" srcId="{74CC4132-4925-408C-BA47-5DC8A849F746}" destId="{50D237A5-02EA-4385-8B99-0BEA1B66461C}" srcOrd="0" destOrd="0" presId="urn:microsoft.com/office/officeart/2005/8/layout/chevron2"/>
    <dgm:cxn modelId="{D1B46434-B861-4CC5-9845-B44C2FC31509}" srcId="{964DAB0F-5976-4E77-AF44-4AECE684ADBE}" destId="{96138456-CBCE-4C29-9693-51C0CFD04980}" srcOrd="0" destOrd="0" parTransId="{FA242020-56C4-4B6B-AA11-5C46B05C5D07}" sibTransId="{0DC71D7E-F556-44F6-A680-F7A9C8212834}"/>
    <dgm:cxn modelId="{7AA5E86C-5A6B-4F10-8890-E612923301E7}" type="presOf" srcId="{616706F2-2C79-4825-BDB5-FBD67B2CF822}" destId="{50D237A5-02EA-4385-8B99-0BEA1B66461C}" srcOrd="0" destOrd="1" presId="urn:microsoft.com/office/officeart/2005/8/layout/chevron2"/>
    <dgm:cxn modelId="{50A5C84F-8A2F-46E2-99D6-C2EF2492F014}" type="presOf" srcId="{220D6F60-0758-4822-9076-F1922C63147D}" destId="{D832272B-B44E-4C4B-B285-3E002708A773}" srcOrd="0" destOrd="1" presId="urn:microsoft.com/office/officeart/2005/8/layout/chevron2"/>
    <dgm:cxn modelId="{4442BD71-6A1A-40A5-98C2-2D3ACDB235F1}" type="presOf" srcId="{024D05BE-40DA-4627-AFE6-57E8CBA4BB74}" destId="{6EE80B25-F1FE-4B99-A941-34F0E50277C7}" srcOrd="0" destOrd="1" presId="urn:microsoft.com/office/officeart/2005/8/layout/chevron2"/>
    <dgm:cxn modelId="{0A8EFA75-C132-43DC-9114-A1B9AD70C0C5}" type="presOf" srcId="{12CCAB16-1E31-4849-BB41-4AB60840A133}" destId="{99F7B639-D6DB-450D-8CB6-01ED946230AE}" srcOrd="0" destOrd="1" presId="urn:microsoft.com/office/officeart/2005/8/layout/chevron2"/>
    <dgm:cxn modelId="{B3D86956-8A19-4DED-B2A4-FBD32D682AD8}" srcId="{6F1A52F4-B9D2-42B9-80A2-0FE082CE84AB}" destId="{386BF60A-D3B8-4CCA-B212-9246E400DF65}" srcOrd="0" destOrd="0" parTransId="{9D27CD57-7DF7-4A5A-BF5F-1F8C0DAF6D6D}" sibTransId="{B04580A4-4013-4FBF-8A8D-D2D7BAB0D120}"/>
    <dgm:cxn modelId="{914BB876-3095-42B8-8642-6BD9B31AD7D2}" srcId="{96138456-CBCE-4C29-9693-51C0CFD04980}" destId="{F97F7C47-4847-490E-9002-9E7F6B5B82EF}" srcOrd="0" destOrd="0" parTransId="{7DEFFEFD-9FEB-421D-AA0F-E3CB7F122DBF}" sibTransId="{96E3ABAF-5DE0-47EE-88AA-4E8A8C08AF00}"/>
    <dgm:cxn modelId="{7B16CD7B-DE85-4D0F-A675-9E4CECC18F4E}" type="presOf" srcId="{96138456-CBCE-4C29-9693-51C0CFD04980}" destId="{9EB0DF53-6EA0-496B-9A20-5878083B8263}" srcOrd="0" destOrd="0" presId="urn:microsoft.com/office/officeart/2005/8/layout/chevron2"/>
    <dgm:cxn modelId="{1F959B83-D04F-4062-9967-901E98CCF0F7}" srcId="{964DAB0F-5976-4E77-AF44-4AECE684ADBE}" destId="{0EB5FBB0-9D9F-4FDC-BFE0-D41EDE5B2C4C}" srcOrd="1" destOrd="0" parTransId="{87A45736-7737-457A-AC21-CDDC5B1EDA20}" sibTransId="{F6BC1169-8D61-49AD-A3C0-65CA4756301A}"/>
    <dgm:cxn modelId="{91FBA587-22FF-4571-AF8D-3999A6D1862E}" srcId="{6CCC94C7-E1F8-4B15-80B3-09F7474AA15E}" destId="{616706F2-2C79-4825-BDB5-FBD67B2CF822}" srcOrd="1" destOrd="0" parTransId="{63890D51-724A-456A-9F07-9C7555DF56E0}" sibTransId="{B639A80C-2030-40DB-B9BA-154A79FE2998}"/>
    <dgm:cxn modelId="{A999928E-5797-484E-8A50-F2B9CD6336F9}" srcId="{6CCC94C7-E1F8-4B15-80B3-09F7474AA15E}" destId="{74CC4132-4925-408C-BA47-5DC8A849F746}" srcOrd="0" destOrd="0" parTransId="{A3D6305A-DCCB-47A6-B77C-25885E141E7D}" sibTransId="{ABB26A2B-2CCF-4C8E-AE57-13A059F9A7D6}"/>
    <dgm:cxn modelId="{4D0EA39C-9232-4EA8-AF5B-22C21F8BE493}" type="presOf" srcId="{6F1A52F4-B9D2-42B9-80A2-0FE082CE84AB}" destId="{C418DB12-7233-486F-B8C7-1DA1AE652F12}" srcOrd="0" destOrd="0" presId="urn:microsoft.com/office/officeart/2005/8/layout/chevron2"/>
    <dgm:cxn modelId="{97467EA4-22B6-49BB-824B-386C5CCCB794}" srcId="{0EB5FBB0-9D9F-4FDC-BFE0-D41EDE5B2C4C}" destId="{487528DE-04A6-4213-BB5D-45F1C64F6F77}" srcOrd="0" destOrd="0" parTransId="{1ADF73DB-6C97-4437-B35D-EDF4199FD625}" sibTransId="{5AB4DD75-0232-4427-887D-357711A9E516}"/>
    <dgm:cxn modelId="{5A1C1BAD-75FC-4DC5-8234-5DFD2A1495B6}" srcId="{964DAB0F-5976-4E77-AF44-4AECE684ADBE}" destId="{6F1A52F4-B9D2-42B9-80A2-0FE082CE84AB}" srcOrd="3" destOrd="0" parTransId="{A7C8D883-1AA5-4F48-9ADA-4E69D79E6E14}" sibTransId="{3EEC64DF-A117-4F33-9654-F0C4F9B1FC70}"/>
    <dgm:cxn modelId="{32AB48B9-A23E-465A-AB84-4FB25E806D18}" type="presOf" srcId="{386BF60A-D3B8-4CCA-B212-9246E400DF65}" destId="{99F7B639-D6DB-450D-8CB6-01ED946230AE}" srcOrd="0" destOrd="0" presId="urn:microsoft.com/office/officeart/2005/8/layout/chevron2"/>
    <dgm:cxn modelId="{ABE272BC-A2A4-447F-B8C3-D1F8BD394412}" type="presOf" srcId="{F97F7C47-4847-490E-9002-9E7F6B5B82EF}" destId="{D832272B-B44E-4C4B-B285-3E002708A773}" srcOrd="0" destOrd="0" presId="urn:microsoft.com/office/officeart/2005/8/layout/chevron2"/>
    <dgm:cxn modelId="{550391CA-5700-4F2E-892D-FB4FFC7B3D47}" srcId="{0EB5FBB0-9D9F-4FDC-BFE0-D41EDE5B2C4C}" destId="{024D05BE-40DA-4627-AFE6-57E8CBA4BB74}" srcOrd="1" destOrd="0" parTransId="{2F36DF96-CB54-46EC-839E-3FDA61A03FDB}" sibTransId="{F78E7329-F8C8-45C0-BAD2-33EBEA2914BB}"/>
    <dgm:cxn modelId="{DABAC4CE-CF3A-43E6-AC6C-52219A4BAE29}" type="presOf" srcId="{0EB5FBB0-9D9F-4FDC-BFE0-D41EDE5B2C4C}" destId="{DE767119-E843-4264-8D10-58917F59CC17}" srcOrd="0" destOrd="0" presId="urn:microsoft.com/office/officeart/2005/8/layout/chevron2"/>
    <dgm:cxn modelId="{667810D7-1008-4323-B7F0-6AB7B076E6FD}" srcId="{96138456-CBCE-4C29-9693-51C0CFD04980}" destId="{220D6F60-0758-4822-9076-F1922C63147D}" srcOrd="1" destOrd="0" parTransId="{3FE02D8E-EF3B-4C0B-B609-C4C128FD0001}" sibTransId="{04DCFA45-E812-4D6D-8591-4ADF61EF9D9E}"/>
    <dgm:cxn modelId="{72B544E7-6532-4D3E-A1E4-82A6B055F95F}" srcId="{6CCC94C7-E1F8-4B15-80B3-09F7474AA15E}" destId="{E35EB48E-8437-443A-811F-B16E11C7F0DE}" srcOrd="2" destOrd="0" parTransId="{47ADDF88-CA65-48E6-A05E-AC551930613D}" sibTransId="{4C36D92A-01B3-4398-A972-CE4DD5FA7ADD}"/>
    <dgm:cxn modelId="{189707FD-50F2-4781-9538-BDB11AD2C424}" type="presOf" srcId="{E35EB48E-8437-443A-811F-B16E11C7F0DE}" destId="{50D237A5-02EA-4385-8B99-0BEA1B66461C}" srcOrd="0" destOrd="2" presId="urn:microsoft.com/office/officeart/2005/8/layout/chevron2"/>
    <dgm:cxn modelId="{21165764-6A0A-40C2-A583-221F2B7607F4}" type="presParOf" srcId="{85D67374-DF95-4A2D-9568-173C555986EA}" destId="{9BECB7AF-7A1B-460B-AD57-82ABD5C8002D}" srcOrd="0" destOrd="0" presId="urn:microsoft.com/office/officeart/2005/8/layout/chevron2"/>
    <dgm:cxn modelId="{D438DBED-3D9B-435A-8DE3-57681E655FD4}" type="presParOf" srcId="{9BECB7AF-7A1B-460B-AD57-82ABD5C8002D}" destId="{9EB0DF53-6EA0-496B-9A20-5878083B8263}" srcOrd="0" destOrd="0" presId="urn:microsoft.com/office/officeart/2005/8/layout/chevron2"/>
    <dgm:cxn modelId="{62762D2F-109D-42F0-B9AA-E68A975548F0}" type="presParOf" srcId="{9BECB7AF-7A1B-460B-AD57-82ABD5C8002D}" destId="{D832272B-B44E-4C4B-B285-3E002708A773}" srcOrd="1" destOrd="0" presId="urn:microsoft.com/office/officeart/2005/8/layout/chevron2"/>
    <dgm:cxn modelId="{4A17F571-EC7C-416D-A688-57A1113F3796}" type="presParOf" srcId="{85D67374-DF95-4A2D-9568-173C555986EA}" destId="{276CDD89-A179-4352-9F40-1A0CC3D1A303}" srcOrd="1" destOrd="0" presId="urn:microsoft.com/office/officeart/2005/8/layout/chevron2"/>
    <dgm:cxn modelId="{0B41F166-B395-4F8A-8FB1-19391D4025B8}" type="presParOf" srcId="{85D67374-DF95-4A2D-9568-173C555986EA}" destId="{4B3ABFFD-CB07-4150-A979-D82244A85231}" srcOrd="2" destOrd="0" presId="urn:microsoft.com/office/officeart/2005/8/layout/chevron2"/>
    <dgm:cxn modelId="{6F61C3CC-9C6F-417F-9BBA-76DA48EADB86}" type="presParOf" srcId="{4B3ABFFD-CB07-4150-A979-D82244A85231}" destId="{DE767119-E843-4264-8D10-58917F59CC17}" srcOrd="0" destOrd="0" presId="urn:microsoft.com/office/officeart/2005/8/layout/chevron2"/>
    <dgm:cxn modelId="{22239E08-7144-4334-9B31-5D356648B7BF}" type="presParOf" srcId="{4B3ABFFD-CB07-4150-A979-D82244A85231}" destId="{6EE80B25-F1FE-4B99-A941-34F0E50277C7}" srcOrd="1" destOrd="0" presId="urn:microsoft.com/office/officeart/2005/8/layout/chevron2"/>
    <dgm:cxn modelId="{E60535D9-3FCC-4347-9B0B-4AEA511BCBAC}" type="presParOf" srcId="{85D67374-DF95-4A2D-9568-173C555986EA}" destId="{6D624F1A-EF68-42C7-AD5D-5B625D1ED3BC}" srcOrd="3" destOrd="0" presId="urn:microsoft.com/office/officeart/2005/8/layout/chevron2"/>
    <dgm:cxn modelId="{CCBF48FA-5876-4A22-8497-D861B23CDAD6}" type="presParOf" srcId="{85D67374-DF95-4A2D-9568-173C555986EA}" destId="{3491D341-821A-451D-89BF-21D95424A936}" srcOrd="4" destOrd="0" presId="urn:microsoft.com/office/officeart/2005/8/layout/chevron2"/>
    <dgm:cxn modelId="{38531A63-95CB-4451-8D66-3380F80E2D12}" type="presParOf" srcId="{3491D341-821A-451D-89BF-21D95424A936}" destId="{5A045386-8E80-4890-A228-CF08965B3024}" srcOrd="0" destOrd="0" presId="urn:microsoft.com/office/officeart/2005/8/layout/chevron2"/>
    <dgm:cxn modelId="{01CC9F80-AB86-4ACD-948F-C1DDD0E9912D}" type="presParOf" srcId="{3491D341-821A-451D-89BF-21D95424A936}" destId="{50D237A5-02EA-4385-8B99-0BEA1B66461C}" srcOrd="1" destOrd="0" presId="urn:microsoft.com/office/officeart/2005/8/layout/chevron2"/>
    <dgm:cxn modelId="{3CFF5666-286D-4765-A3A2-8A867350C50C}" type="presParOf" srcId="{85D67374-DF95-4A2D-9568-173C555986EA}" destId="{652045C2-2A46-4F26-9DEF-D7CC0323ED57}" srcOrd="5" destOrd="0" presId="urn:microsoft.com/office/officeart/2005/8/layout/chevron2"/>
    <dgm:cxn modelId="{E51CA033-6CC8-4190-9718-65118162F2B7}" type="presParOf" srcId="{85D67374-DF95-4A2D-9568-173C555986EA}" destId="{F8387254-F863-4A42-A750-7A534D6DE5F6}" srcOrd="6" destOrd="0" presId="urn:microsoft.com/office/officeart/2005/8/layout/chevron2"/>
    <dgm:cxn modelId="{AD85B617-C70F-4692-9CBC-DAD007448C98}" type="presParOf" srcId="{F8387254-F863-4A42-A750-7A534D6DE5F6}" destId="{C418DB12-7233-486F-B8C7-1DA1AE652F12}" srcOrd="0" destOrd="0" presId="urn:microsoft.com/office/officeart/2005/8/layout/chevron2"/>
    <dgm:cxn modelId="{4C902706-5F77-4D63-BCCB-72B03CD95DCB}" type="presParOf" srcId="{F8387254-F863-4A42-A750-7A534D6DE5F6}" destId="{99F7B639-D6DB-450D-8CB6-01ED946230A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6E0DFB-69D6-4408-B296-6897E4EE6129}">
      <dsp:nvSpPr>
        <dsp:cNvPr id="0" name=""/>
        <dsp:cNvSpPr/>
      </dsp:nvSpPr>
      <dsp:spPr>
        <a:xfrm>
          <a:off x="0" y="0"/>
          <a:ext cx="10554430" cy="237372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FFC8BB-6059-4F44-81CE-3B24A9CAF6BD}">
      <dsp:nvSpPr>
        <dsp:cNvPr id="0" name=""/>
        <dsp:cNvSpPr/>
      </dsp:nvSpPr>
      <dsp:spPr>
        <a:xfrm>
          <a:off x="316632" y="316496"/>
          <a:ext cx="3100363" cy="1740730"/>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0FB65C-72F7-464B-9FE7-5832399D25A4}">
      <dsp:nvSpPr>
        <dsp:cNvPr id="0" name=""/>
        <dsp:cNvSpPr/>
      </dsp:nvSpPr>
      <dsp:spPr>
        <a:xfrm rot="10800000">
          <a:off x="316632" y="2373722"/>
          <a:ext cx="3100363" cy="2901217"/>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b="1" kern="1200">
              <a:effectLst/>
              <a:latin typeface="Calibri" panose="020F0502020204030204" pitchFamily="34" charset="0"/>
              <a:ea typeface="Times New Roman" panose="02020603050405020304" pitchFamily="18" charset="0"/>
            </a:rPr>
            <a:t>Complex Shapes</a:t>
          </a:r>
        </a:p>
        <a:p>
          <a:pPr marL="0" lvl="0" indent="0" algn="ctr" defTabSz="755650">
            <a:lnSpc>
              <a:spcPct val="90000"/>
            </a:lnSpc>
            <a:spcBef>
              <a:spcPct val="0"/>
            </a:spcBef>
            <a:spcAft>
              <a:spcPct val="35000"/>
            </a:spcAft>
            <a:buNone/>
          </a:pPr>
          <a:r>
            <a:rPr lang="en-US" sz="1700" kern="1200">
              <a:effectLst/>
              <a:latin typeface="Calibri" panose="020F0502020204030204" pitchFamily="34" charset="0"/>
              <a:ea typeface="Times New Roman" panose="02020603050405020304" pitchFamily="18" charset="0"/>
            </a:rPr>
            <a:t>With continuing advances in modeling software and AI-generated designs as well as lightweighting for sustainability, interior profiles are increasing in variety and complexity.</a:t>
          </a:r>
          <a:endParaRPr lang="en-US" sz="1700" kern="1200"/>
        </a:p>
      </dsp:txBody>
      <dsp:txXfrm rot="10800000">
        <a:off x="405854" y="2373722"/>
        <a:ext cx="2921919" cy="2811995"/>
      </dsp:txXfrm>
    </dsp:sp>
    <dsp:sp modelId="{001324B8-6346-4164-B721-A3CBC52C9A4B}">
      <dsp:nvSpPr>
        <dsp:cNvPr id="0" name=""/>
        <dsp:cNvSpPr/>
      </dsp:nvSpPr>
      <dsp:spPr>
        <a:xfrm>
          <a:off x="3727033" y="316496"/>
          <a:ext cx="3100363" cy="1740730"/>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C01F3A-BF7A-4DE4-9A59-01AEDFCCF36B}">
      <dsp:nvSpPr>
        <dsp:cNvPr id="0" name=""/>
        <dsp:cNvSpPr/>
      </dsp:nvSpPr>
      <dsp:spPr>
        <a:xfrm rot="10800000">
          <a:off x="3727033" y="2373722"/>
          <a:ext cx="3100363" cy="2901217"/>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b="1" kern="1200">
              <a:effectLst/>
              <a:latin typeface="Calibri" panose="020F0502020204030204" pitchFamily="34" charset="0"/>
              <a:ea typeface="Times New Roman" panose="02020603050405020304" pitchFamily="18" charset="0"/>
            </a:rPr>
            <a:t>Aesthetics</a:t>
          </a:r>
        </a:p>
        <a:p>
          <a:pPr marL="0" lvl="0" indent="0" algn="ctr" defTabSz="755650">
            <a:lnSpc>
              <a:spcPct val="90000"/>
            </a:lnSpc>
            <a:spcBef>
              <a:spcPct val="0"/>
            </a:spcBef>
            <a:spcAft>
              <a:spcPct val="35000"/>
            </a:spcAft>
            <a:buNone/>
          </a:pPr>
          <a:r>
            <a:rPr lang="en-US" sz="1700" kern="1200">
              <a:latin typeface="Calibri" panose="020F0502020204030204" pitchFamily="34" charset="0"/>
            </a:rPr>
            <a:t>As industrial design and modern preferences influence an ever-greater volume of designs, smoother materials and clean visual lines continue to be in high demand.</a:t>
          </a:r>
        </a:p>
        <a:p>
          <a:pPr marL="0" lvl="0" indent="0" algn="ctr" defTabSz="755650">
            <a:lnSpc>
              <a:spcPct val="90000"/>
            </a:lnSpc>
            <a:spcBef>
              <a:spcPct val="0"/>
            </a:spcBef>
            <a:spcAft>
              <a:spcPct val="35000"/>
            </a:spcAft>
            <a:buNone/>
          </a:pPr>
          <a:endParaRPr lang="en-US" sz="1700" kern="1200"/>
        </a:p>
      </dsp:txBody>
      <dsp:txXfrm rot="10800000">
        <a:off x="3816255" y="2373722"/>
        <a:ext cx="2921919" cy="2811995"/>
      </dsp:txXfrm>
    </dsp:sp>
    <dsp:sp modelId="{8377EEC4-2AB7-48DD-8E29-8FA7B88527F6}">
      <dsp:nvSpPr>
        <dsp:cNvPr id="0" name=""/>
        <dsp:cNvSpPr/>
      </dsp:nvSpPr>
      <dsp:spPr>
        <a:xfrm>
          <a:off x="7137433" y="316496"/>
          <a:ext cx="3100363" cy="1740730"/>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245BEB-B7E5-4122-A795-17D95CD1381A}">
      <dsp:nvSpPr>
        <dsp:cNvPr id="0" name=""/>
        <dsp:cNvSpPr/>
      </dsp:nvSpPr>
      <dsp:spPr>
        <a:xfrm rot="10800000">
          <a:off x="7137433" y="2373722"/>
          <a:ext cx="3100363" cy="2901217"/>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US" sz="1700" b="1" kern="1200">
              <a:latin typeface="Calibri" panose="020F0502020204030204" pitchFamily="34" charset="0"/>
            </a:rPr>
            <a:t>Skilled Labor Shortages</a:t>
          </a:r>
        </a:p>
        <a:p>
          <a:pPr marL="0" lvl="0" indent="0" algn="ctr" defTabSz="755650">
            <a:lnSpc>
              <a:spcPct val="90000"/>
            </a:lnSpc>
            <a:spcBef>
              <a:spcPct val="0"/>
            </a:spcBef>
            <a:spcAft>
              <a:spcPct val="35000"/>
            </a:spcAft>
            <a:buNone/>
          </a:pPr>
          <a:r>
            <a:rPr lang="en-US" sz="1700" kern="1200">
              <a:latin typeface="Calibri" panose="020F0502020204030204" pitchFamily="34" charset="0"/>
            </a:rPr>
            <a:t>      Availability of skilled human welders continues to decline as generations change.  While robotic welding is making inroads, high mix manufacturing operations requiring flexibility struggle to staff production. </a:t>
          </a:r>
          <a:endParaRPr lang="en-US" sz="1700" kern="1200"/>
        </a:p>
      </dsp:txBody>
      <dsp:txXfrm rot="10800000">
        <a:off x="7226655" y="2373722"/>
        <a:ext cx="2921919" cy="2811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54E7C-E4B1-4A3A-9471-DCD10883DAF3}">
      <dsp:nvSpPr>
        <dsp:cNvPr id="0" name=""/>
        <dsp:cNvSpPr/>
      </dsp:nvSpPr>
      <dsp:spPr>
        <a:xfrm>
          <a:off x="408624" y="2450"/>
          <a:ext cx="3770608" cy="22623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Lap Shear</a:t>
          </a:r>
        </a:p>
        <a:p>
          <a:pPr marL="0" lvl="0" indent="0" algn="ctr" defTabSz="977900">
            <a:lnSpc>
              <a:spcPct val="90000"/>
            </a:lnSpc>
            <a:spcBef>
              <a:spcPct val="0"/>
            </a:spcBef>
            <a:spcAft>
              <a:spcPct val="35000"/>
            </a:spcAft>
            <a:buNone/>
          </a:pPr>
          <a:endParaRPr lang="en-US" sz="2200" kern="1200" dirty="0"/>
        </a:p>
        <a:p>
          <a:pPr marL="0" lvl="0" indent="0" algn="ctr" defTabSz="977900">
            <a:lnSpc>
              <a:spcPct val="90000"/>
            </a:lnSpc>
            <a:spcBef>
              <a:spcPct val="0"/>
            </a:spcBef>
            <a:spcAft>
              <a:spcPct val="35000"/>
            </a:spcAft>
            <a:buNone/>
          </a:pPr>
          <a:endParaRPr lang="en-US" sz="2200" kern="1200" dirty="0"/>
        </a:p>
        <a:p>
          <a:pPr marL="0" lvl="0" indent="0" algn="ctr" defTabSz="977900">
            <a:lnSpc>
              <a:spcPct val="90000"/>
            </a:lnSpc>
            <a:spcBef>
              <a:spcPct val="0"/>
            </a:spcBef>
            <a:spcAft>
              <a:spcPct val="35000"/>
            </a:spcAft>
            <a:buNone/>
          </a:pPr>
          <a:r>
            <a:rPr lang="en-US" sz="2200" kern="1200" dirty="0"/>
            <a:t> </a:t>
          </a:r>
        </a:p>
        <a:p>
          <a:pPr marL="0" lvl="0" indent="0" algn="ctr" defTabSz="977900">
            <a:lnSpc>
              <a:spcPct val="90000"/>
            </a:lnSpc>
            <a:spcBef>
              <a:spcPct val="0"/>
            </a:spcBef>
            <a:spcAft>
              <a:spcPct val="35000"/>
            </a:spcAft>
            <a:buNone/>
          </a:pPr>
          <a:endParaRPr lang="en-US" sz="2200" kern="1200" dirty="0"/>
        </a:p>
      </dsp:txBody>
      <dsp:txXfrm>
        <a:off x="408624" y="2450"/>
        <a:ext cx="3770608" cy="2262365"/>
      </dsp:txXfrm>
    </dsp:sp>
    <dsp:sp modelId="{7C1401BB-8753-4F15-B3D9-CD47920BF891}">
      <dsp:nvSpPr>
        <dsp:cNvPr id="0" name=""/>
        <dsp:cNvSpPr/>
      </dsp:nvSpPr>
      <dsp:spPr>
        <a:xfrm>
          <a:off x="4556293" y="2450"/>
          <a:ext cx="3770608" cy="22623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Peel  </a:t>
          </a:r>
        </a:p>
        <a:p>
          <a:pPr marL="0" lvl="0" indent="0" algn="ctr" defTabSz="977900">
            <a:lnSpc>
              <a:spcPct val="90000"/>
            </a:lnSpc>
            <a:spcBef>
              <a:spcPct val="0"/>
            </a:spcBef>
            <a:spcAft>
              <a:spcPct val="35000"/>
            </a:spcAft>
            <a:buNone/>
          </a:pPr>
          <a:r>
            <a:rPr lang="en-US" sz="2200" kern="1200" dirty="0"/>
            <a:t>Test  </a:t>
          </a:r>
        </a:p>
        <a:p>
          <a:pPr marL="0" lvl="0" indent="0" algn="ctr" defTabSz="977900">
            <a:lnSpc>
              <a:spcPct val="90000"/>
            </a:lnSpc>
            <a:spcBef>
              <a:spcPct val="0"/>
            </a:spcBef>
            <a:spcAft>
              <a:spcPct val="35000"/>
            </a:spcAft>
            <a:buNone/>
          </a:pPr>
          <a:r>
            <a:rPr lang="en-US" sz="2200" kern="1200" dirty="0"/>
            <a:t>    </a:t>
          </a:r>
        </a:p>
        <a:p>
          <a:pPr marL="0" lvl="0" indent="0" algn="ctr" defTabSz="977900">
            <a:lnSpc>
              <a:spcPct val="90000"/>
            </a:lnSpc>
            <a:spcBef>
              <a:spcPct val="0"/>
            </a:spcBef>
            <a:spcAft>
              <a:spcPct val="35000"/>
            </a:spcAft>
            <a:buNone/>
          </a:pPr>
          <a:endParaRPr lang="en-US" sz="2200" kern="1200" dirty="0"/>
        </a:p>
        <a:p>
          <a:pPr marL="0" lvl="0" indent="0" algn="ctr" defTabSz="977900">
            <a:lnSpc>
              <a:spcPct val="90000"/>
            </a:lnSpc>
            <a:spcBef>
              <a:spcPct val="0"/>
            </a:spcBef>
            <a:spcAft>
              <a:spcPct val="35000"/>
            </a:spcAft>
            <a:buNone/>
          </a:pPr>
          <a:endParaRPr lang="en-US" sz="2200" kern="1200" dirty="0"/>
        </a:p>
      </dsp:txBody>
      <dsp:txXfrm>
        <a:off x="4556293" y="2450"/>
        <a:ext cx="3770608" cy="2262365"/>
      </dsp:txXfrm>
    </dsp:sp>
    <dsp:sp modelId="{6A0739C4-FA86-406F-A5EE-86D7B8900D81}">
      <dsp:nvSpPr>
        <dsp:cNvPr id="0" name=""/>
        <dsp:cNvSpPr/>
      </dsp:nvSpPr>
      <dsp:spPr>
        <a:xfrm>
          <a:off x="408624" y="2641876"/>
          <a:ext cx="3770608" cy="22623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UV/Environmental Exposure</a:t>
          </a:r>
        </a:p>
        <a:p>
          <a:pPr marL="0" lvl="0" indent="0" algn="ctr" defTabSz="977900">
            <a:lnSpc>
              <a:spcPct val="90000"/>
            </a:lnSpc>
            <a:spcBef>
              <a:spcPct val="0"/>
            </a:spcBef>
            <a:spcAft>
              <a:spcPct val="35000"/>
            </a:spcAft>
            <a:buNone/>
          </a:pPr>
          <a:endParaRPr lang="en-US" sz="2200" kern="1200" dirty="0"/>
        </a:p>
        <a:p>
          <a:pPr marL="0" lvl="0" indent="0" algn="ctr" defTabSz="977900">
            <a:lnSpc>
              <a:spcPct val="90000"/>
            </a:lnSpc>
            <a:spcBef>
              <a:spcPct val="0"/>
            </a:spcBef>
            <a:spcAft>
              <a:spcPct val="35000"/>
            </a:spcAft>
            <a:buNone/>
          </a:pPr>
          <a:endParaRPr lang="en-US" sz="2200" kern="1200" dirty="0"/>
        </a:p>
        <a:p>
          <a:pPr marL="0" lvl="0" indent="0" algn="ctr" defTabSz="977900">
            <a:lnSpc>
              <a:spcPct val="90000"/>
            </a:lnSpc>
            <a:spcBef>
              <a:spcPct val="0"/>
            </a:spcBef>
            <a:spcAft>
              <a:spcPct val="35000"/>
            </a:spcAft>
            <a:buNone/>
          </a:pPr>
          <a:endParaRPr lang="en-US" sz="2200" kern="1200" dirty="0"/>
        </a:p>
        <a:p>
          <a:pPr marL="0" lvl="0" indent="0" algn="ctr" defTabSz="977900">
            <a:lnSpc>
              <a:spcPct val="90000"/>
            </a:lnSpc>
            <a:spcBef>
              <a:spcPct val="0"/>
            </a:spcBef>
            <a:spcAft>
              <a:spcPct val="35000"/>
            </a:spcAft>
            <a:buNone/>
          </a:pPr>
          <a:endParaRPr lang="en-US" sz="2200" kern="1200" dirty="0"/>
        </a:p>
      </dsp:txBody>
      <dsp:txXfrm>
        <a:off x="408624" y="2641876"/>
        <a:ext cx="3770608" cy="2262365"/>
      </dsp:txXfrm>
    </dsp:sp>
    <dsp:sp modelId="{ED87BE59-E9F8-40B9-AABF-62BE10095197}">
      <dsp:nvSpPr>
        <dsp:cNvPr id="0" name=""/>
        <dsp:cNvSpPr/>
      </dsp:nvSpPr>
      <dsp:spPr>
        <a:xfrm>
          <a:off x="4556293" y="2641876"/>
          <a:ext cx="3770608" cy="22623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Chemical Resistance</a:t>
          </a:r>
        </a:p>
        <a:p>
          <a:pPr marL="0" lvl="0" indent="0" algn="ctr" defTabSz="977900">
            <a:lnSpc>
              <a:spcPct val="90000"/>
            </a:lnSpc>
            <a:spcBef>
              <a:spcPct val="0"/>
            </a:spcBef>
            <a:spcAft>
              <a:spcPct val="35000"/>
            </a:spcAft>
            <a:buNone/>
          </a:pPr>
          <a:endParaRPr lang="en-US" sz="2200" kern="1200" dirty="0"/>
        </a:p>
        <a:p>
          <a:pPr marL="0" lvl="0" indent="0" algn="ctr" defTabSz="977900">
            <a:lnSpc>
              <a:spcPct val="90000"/>
            </a:lnSpc>
            <a:spcBef>
              <a:spcPct val="0"/>
            </a:spcBef>
            <a:spcAft>
              <a:spcPct val="35000"/>
            </a:spcAft>
            <a:buNone/>
          </a:pPr>
          <a:endParaRPr lang="en-US" sz="2200" kern="1200" dirty="0"/>
        </a:p>
        <a:p>
          <a:pPr marL="0" lvl="0" indent="0" algn="ctr" defTabSz="977900">
            <a:lnSpc>
              <a:spcPct val="90000"/>
            </a:lnSpc>
            <a:spcBef>
              <a:spcPct val="0"/>
            </a:spcBef>
            <a:spcAft>
              <a:spcPct val="35000"/>
            </a:spcAft>
            <a:buNone/>
          </a:pPr>
          <a:endParaRPr lang="en-US" sz="2200" kern="1200" dirty="0"/>
        </a:p>
        <a:p>
          <a:pPr marL="0" lvl="0" indent="0" algn="ctr" defTabSz="977900">
            <a:lnSpc>
              <a:spcPct val="90000"/>
            </a:lnSpc>
            <a:spcBef>
              <a:spcPct val="0"/>
            </a:spcBef>
            <a:spcAft>
              <a:spcPct val="35000"/>
            </a:spcAft>
            <a:buNone/>
          </a:pPr>
          <a:endParaRPr lang="en-US" sz="2200" kern="1200" dirty="0"/>
        </a:p>
      </dsp:txBody>
      <dsp:txXfrm>
        <a:off x="4556293" y="2641876"/>
        <a:ext cx="3770608" cy="22623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1A5C1-F630-4D8B-92C7-79D944BB2BBB}">
      <dsp:nvSpPr>
        <dsp:cNvPr id="0" name=""/>
        <dsp:cNvSpPr/>
      </dsp:nvSpPr>
      <dsp:spPr>
        <a:xfrm>
          <a:off x="3265" y="262685"/>
          <a:ext cx="3183741" cy="7285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Design Considerations</a:t>
          </a:r>
        </a:p>
      </dsp:txBody>
      <dsp:txXfrm>
        <a:off x="3265" y="262685"/>
        <a:ext cx="3183741" cy="728577"/>
      </dsp:txXfrm>
    </dsp:sp>
    <dsp:sp modelId="{BC4668B6-727B-4113-9C4C-3BBAFE6B37D1}">
      <dsp:nvSpPr>
        <dsp:cNvPr id="0" name=""/>
        <dsp:cNvSpPr/>
      </dsp:nvSpPr>
      <dsp:spPr>
        <a:xfrm>
          <a:off x="3265" y="991263"/>
          <a:ext cx="3183741" cy="3733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Substrate suitability</a:t>
          </a:r>
        </a:p>
        <a:p>
          <a:pPr marL="228600" lvl="1" indent="-228600" algn="l" defTabSz="889000">
            <a:lnSpc>
              <a:spcPct val="90000"/>
            </a:lnSpc>
            <a:spcBef>
              <a:spcPct val="0"/>
            </a:spcBef>
            <a:spcAft>
              <a:spcPct val="15000"/>
            </a:spcAft>
            <a:buChar char="•"/>
          </a:pPr>
          <a:r>
            <a:rPr lang="en-US" sz="2000" b="1" kern="1200" dirty="0"/>
            <a:t>Initial bond strength</a:t>
          </a:r>
        </a:p>
        <a:p>
          <a:pPr marL="228600" lvl="1" indent="-228600" algn="l" defTabSz="889000">
            <a:lnSpc>
              <a:spcPct val="90000"/>
            </a:lnSpc>
            <a:spcBef>
              <a:spcPct val="0"/>
            </a:spcBef>
            <a:spcAft>
              <a:spcPct val="15000"/>
            </a:spcAft>
            <a:buChar char="•"/>
          </a:pPr>
          <a:r>
            <a:rPr lang="en-US" sz="2000" b="1" kern="1200" dirty="0"/>
            <a:t>Strength over time</a:t>
          </a:r>
        </a:p>
        <a:p>
          <a:pPr marL="228600" lvl="1" indent="-228600" algn="l" defTabSz="889000">
            <a:lnSpc>
              <a:spcPct val="90000"/>
            </a:lnSpc>
            <a:spcBef>
              <a:spcPct val="0"/>
            </a:spcBef>
            <a:spcAft>
              <a:spcPct val="15000"/>
            </a:spcAft>
            <a:buChar char="•"/>
          </a:pPr>
          <a:r>
            <a:rPr lang="en-US" sz="2000" kern="1200" dirty="0"/>
            <a:t>Gap filling ability</a:t>
          </a:r>
        </a:p>
        <a:p>
          <a:pPr marL="228600" lvl="1" indent="-228600" algn="l" defTabSz="889000">
            <a:lnSpc>
              <a:spcPct val="90000"/>
            </a:lnSpc>
            <a:spcBef>
              <a:spcPct val="0"/>
            </a:spcBef>
            <a:spcAft>
              <a:spcPct val="15000"/>
            </a:spcAft>
            <a:buChar char="•"/>
          </a:pPr>
          <a:r>
            <a:rPr lang="en-US" sz="2000" kern="1200" dirty="0"/>
            <a:t>Flexibility / elongation</a:t>
          </a:r>
        </a:p>
      </dsp:txBody>
      <dsp:txXfrm>
        <a:off x="3265" y="991263"/>
        <a:ext cx="3183741" cy="3733199"/>
      </dsp:txXfrm>
    </dsp:sp>
    <dsp:sp modelId="{F8E0EB76-28A3-423A-A21E-6D451BC61CD6}">
      <dsp:nvSpPr>
        <dsp:cNvPr id="0" name=""/>
        <dsp:cNvSpPr/>
      </dsp:nvSpPr>
      <dsp:spPr>
        <a:xfrm>
          <a:off x="3632730" y="262685"/>
          <a:ext cx="3183741" cy="7285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Adhesive Application Considerations</a:t>
          </a:r>
        </a:p>
      </dsp:txBody>
      <dsp:txXfrm>
        <a:off x="3632730" y="262685"/>
        <a:ext cx="3183741" cy="728577"/>
      </dsp:txXfrm>
    </dsp:sp>
    <dsp:sp modelId="{90D0D780-2342-4419-BF21-6F5899247072}">
      <dsp:nvSpPr>
        <dsp:cNvPr id="0" name=""/>
        <dsp:cNvSpPr/>
      </dsp:nvSpPr>
      <dsp:spPr>
        <a:xfrm>
          <a:off x="3632730" y="991263"/>
          <a:ext cx="3183741" cy="3733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Open time</a:t>
          </a:r>
        </a:p>
        <a:p>
          <a:pPr marL="228600" lvl="1" indent="-228600" algn="l" defTabSz="889000">
            <a:lnSpc>
              <a:spcPct val="90000"/>
            </a:lnSpc>
            <a:spcBef>
              <a:spcPct val="0"/>
            </a:spcBef>
            <a:spcAft>
              <a:spcPct val="15000"/>
            </a:spcAft>
            <a:buChar char="•"/>
          </a:pPr>
          <a:r>
            <a:rPr lang="en-US" sz="2000" kern="1200" dirty="0"/>
            <a:t>Application method/ equipment requirements</a:t>
          </a:r>
        </a:p>
        <a:p>
          <a:pPr marL="228600" lvl="1" indent="-228600" algn="l" defTabSz="889000">
            <a:lnSpc>
              <a:spcPct val="90000"/>
            </a:lnSpc>
            <a:spcBef>
              <a:spcPct val="0"/>
            </a:spcBef>
            <a:spcAft>
              <a:spcPct val="15000"/>
            </a:spcAft>
            <a:buChar char="•"/>
          </a:pPr>
          <a:r>
            <a:rPr lang="en-US" sz="2000" b="1" kern="1200" dirty="0"/>
            <a:t>Surface preparation</a:t>
          </a:r>
        </a:p>
        <a:p>
          <a:pPr marL="228600" lvl="1" indent="-228600" algn="l" defTabSz="889000">
            <a:lnSpc>
              <a:spcPct val="90000"/>
            </a:lnSpc>
            <a:spcBef>
              <a:spcPct val="0"/>
            </a:spcBef>
            <a:spcAft>
              <a:spcPct val="15000"/>
            </a:spcAft>
            <a:buChar char="•"/>
          </a:pPr>
          <a:r>
            <a:rPr lang="en-US" sz="2000" kern="1200" dirty="0"/>
            <a:t>Application environment</a:t>
          </a:r>
        </a:p>
        <a:p>
          <a:pPr marL="228600" lvl="1" indent="-228600" algn="l" defTabSz="889000">
            <a:lnSpc>
              <a:spcPct val="90000"/>
            </a:lnSpc>
            <a:spcBef>
              <a:spcPct val="0"/>
            </a:spcBef>
            <a:spcAft>
              <a:spcPct val="15000"/>
            </a:spcAft>
            <a:buChar char="•"/>
          </a:pPr>
          <a:r>
            <a:rPr lang="en-US" sz="2000" kern="1200" dirty="0"/>
            <a:t>Working time</a:t>
          </a:r>
        </a:p>
        <a:p>
          <a:pPr marL="228600" lvl="1" indent="-228600" algn="l" defTabSz="889000">
            <a:lnSpc>
              <a:spcPct val="90000"/>
            </a:lnSpc>
            <a:spcBef>
              <a:spcPct val="0"/>
            </a:spcBef>
            <a:spcAft>
              <a:spcPct val="15000"/>
            </a:spcAft>
            <a:buChar char="•"/>
          </a:pPr>
          <a:r>
            <a:rPr lang="en-US" sz="2000" b="1" kern="1200" dirty="0"/>
            <a:t>Cure time</a:t>
          </a:r>
        </a:p>
        <a:p>
          <a:pPr marL="228600" lvl="1" indent="-228600" algn="l" defTabSz="889000">
            <a:lnSpc>
              <a:spcPct val="90000"/>
            </a:lnSpc>
            <a:spcBef>
              <a:spcPct val="0"/>
            </a:spcBef>
            <a:spcAft>
              <a:spcPct val="15000"/>
            </a:spcAft>
            <a:buChar char="•"/>
          </a:pPr>
          <a:r>
            <a:rPr lang="en-US" sz="2000" kern="1200" dirty="0"/>
            <a:t>Odor</a:t>
          </a:r>
        </a:p>
        <a:p>
          <a:pPr marL="228600" lvl="1" indent="-228600" algn="l" defTabSz="889000">
            <a:lnSpc>
              <a:spcPct val="90000"/>
            </a:lnSpc>
            <a:spcBef>
              <a:spcPct val="0"/>
            </a:spcBef>
            <a:spcAft>
              <a:spcPct val="15000"/>
            </a:spcAft>
            <a:buChar char="•"/>
          </a:pPr>
          <a:r>
            <a:rPr lang="en-US" sz="2000" b="1" kern="1200" dirty="0"/>
            <a:t>Exotherm</a:t>
          </a:r>
        </a:p>
        <a:p>
          <a:pPr marL="228600" lvl="1" indent="-228600" algn="l" defTabSz="889000">
            <a:lnSpc>
              <a:spcPct val="90000"/>
            </a:lnSpc>
            <a:spcBef>
              <a:spcPct val="0"/>
            </a:spcBef>
            <a:spcAft>
              <a:spcPct val="15000"/>
            </a:spcAft>
            <a:buChar char="•"/>
          </a:pPr>
          <a:r>
            <a:rPr lang="en-US" sz="2000" kern="1200" dirty="0"/>
            <a:t>Storage requirements, shelf life</a:t>
          </a:r>
        </a:p>
      </dsp:txBody>
      <dsp:txXfrm>
        <a:off x="3632730" y="991263"/>
        <a:ext cx="3183741" cy="3733199"/>
      </dsp:txXfrm>
    </dsp:sp>
    <dsp:sp modelId="{200B175B-670F-4AAE-B8FD-9D9DB54179A8}">
      <dsp:nvSpPr>
        <dsp:cNvPr id="0" name=""/>
        <dsp:cNvSpPr/>
      </dsp:nvSpPr>
      <dsp:spPr>
        <a:xfrm>
          <a:off x="7262195" y="262685"/>
          <a:ext cx="3183741" cy="7285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End Use Considerations</a:t>
          </a:r>
        </a:p>
      </dsp:txBody>
      <dsp:txXfrm>
        <a:off x="7262195" y="262685"/>
        <a:ext cx="3183741" cy="728577"/>
      </dsp:txXfrm>
    </dsp:sp>
    <dsp:sp modelId="{A1C733DA-4081-40F2-987C-14AAA0B1867D}">
      <dsp:nvSpPr>
        <dsp:cNvPr id="0" name=""/>
        <dsp:cNvSpPr/>
      </dsp:nvSpPr>
      <dsp:spPr>
        <a:xfrm>
          <a:off x="7262195" y="991263"/>
          <a:ext cx="3183741" cy="3733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Temperature</a:t>
          </a:r>
        </a:p>
        <a:p>
          <a:pPr marL="228600" lvl="1" indent="-228600" algn="l" defTabSz="889000">
            <a:lnSpc>
              <a:spcPct val="90000"/>
            </a:lnSpc>
            <a:spcBef>
              <a:spcPct val="0"/>
            </a:spcBef>
            <a:spcAft>
              <a:spcPct val="15000"/>
            </a:spcAft>
            <a:buChar char="•"/>
          </a:pPr>
          <a:r>
            <a:rPr lang="en-US" sz="2000" b="1" kern="1200" dirty="0"/>
            <a:t>Chemical resistance</a:t>
          </a:r>
        </a:p>
        <a:p>
          <a:pPr marL="228600" lvl="1" indent="-228600" algn="l" defTabSz="889000">
            <a:lnSpc>
              <a:spcPct val="90000"/>
            </a:lnSpc>
            <a:spcBef>
              <a:spcPct val="0"/>
            </a:spcBef>
            <a:spcAft>
              <a:spcPct val="15000"/>
            </a:spcAft>
            <a:buChar char="•"/>
          </a:pPr>
          <a:r>
            <a:rPr lang="en-US" sz="2000" b="1" kern="1200" dirty="0"/>
            <a:t>UV/environmental resistance</a:t>
          </a:r>
        </a:p>
        <a:p>
          <a:pPr marL="228600" lvl="1" indent="-228600" algn="l" defTabSz="889000">
            <a:lnSpc>
              <a:spcPct val="90000"/>
            </a:lnSpc>
            <a:spcBef>
              <a:spcPct val="0"/>
            </a:spcBef>
            <a:spcAft>
              <a:spcPct val="15000"/>
            </a:spcAft>
            <a:buChar char="•"/>
          </a:pPr>
          <a:r>
            <a:rPr lang="en-US" sz="2000" kern="1200" dirty="0"/>
            <a:t>Odor</a:t>
          </a:r>
        </a:p>
      </dsp:txBody>
      <dsp:txXfrm>
        <a:off x="7262195" y="991263"/>
        <a:ext cx="3183741" cy="37331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0DF53-6EA0-496B-9A20-5878083B8263}">
      <dsp:nvSpPr>
        <dsp:cNvPr id="0" name=""/>
        <dsp:cNvSpPr/>
      </dsp:nvSpPr>
      <dsp:spPr>
        <a:xfrm rot="5400000">
          <a:off x="-222313" y="224091"/>
          <a:ext cx="1482092" cy="103746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Know Your Application</a:t>
          </a:r>
        </a:p>
      </dsp:txBody>
      <dsp:txXfrm rot="-5400000">
        <a:off x="1" y="520509"/>
        <a:ext cx="1037464" cy="444628"/>
      </dsp:txXfrm>
    </dsp:sp>
    <dsp:sp modelId="{D832272B-B44E-4C4B-B285-3E002708A773}">
      <dsp:nvSpPr>
        <dsp:cNvPr id="0" name=""/>
        <dsp:cNvSpPr/>
      </dsp:nvSpPr>
      <dsp:spPr>
        <a:xfrm rot="5400000">
          <a:off x="3906243" y="-2867000"/>
          <a:ext cx="963359" cy="670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Obtain and review product design specifications</a:t>
          </a:r>
        </a:p>
        <a:p>
          <a:pPr marL="171450" lvl="1" indent="-171450" algn="l" defTabSz="800100">
            <a:lnSpc>
              <a:spcPct val="90000"/>
            </a:lnSpc>
            <a:spcBef>
              <a:spcPct val="0"/>
            </a:spcBef>
            <a:spcAft>
              <a:spcPct val="15000"/>
            </a:spcAft>
            <a:buChar char="•"/>
          </a:pPr>
          <a:r>
            <a:rPr lang="en-US" sz="1800" kern="1200" dirty="0"/>
            <a:t>Understand minimum and desired application and end use specifications</a:t>
          </a:r>
        </a:p>
      </dsp:txBody>
      <dsp:txXfrm rot="-5400000">
        <a:off x="1037465" y="48805"/>
        <a:ext cx="6653890" cy="869305"/>
      </dsp:txXfrm>
    </dsp:sp>
    <dsp:sp modelId="{DE767119-E843-4264-8D10-58917F59CC17}">
      <dsp:nvSpPr>
        <dsp:cNvPr id="0" name=""/>
        <dsp:cNvSpPr/>
      </dsp:nvSpPr>
      <dsp:spPr>
        <a:xfrm rot="5400000">
          <a:off x="-222313" y="1561801"/>
          <a:ext cx="1482092" cy="103746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Define Critical Specifications</a:t>
          </a:r>
        </a:p>
      </dsp:txBody>
      <dsp:txXfrm rot="-5400000">
        <a:off x="1" y="1858219"/>
        <a:ext cx="1037464" cy="444628"/>
      </dsp:txXfrm>
    </dsp:sp>
    <dsp:sp modelId="{6EE80B25-F1FE-4B99-A941-34F0E50277C7}">
      <dsp:nvSpPr>
        <dsp:cNvPr id="0" name=""/>
        <dsp:cNvSpPr/>
      </dsp:nvSpPr>
      <dsp:spPr>
        <a:xfrm rot="5400000">
          <a:off x="3906243" y="-1529291"/>
          <a:ext cx="963359" cy="670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Determine the most critical design, application, and end use requirements</a:t>
          </a:r>
        </a:p>
        <a:p>
          <a:pPr marL="171450" lvl="1" indent="-171450" algn="l" defTabSz="800100">
            <a:lnSpc>
              <a:spcPct val="90000"/>
            </a:lnSpc>
            <a:spcBef>
              <a:spcPct val="0"/>
            </a:spcBef>
            <a:spcAft>
              <a:spcPct val="15000"/>
            </a:spcAft>
            <a:buChar char="•"/>
          </a:pPr>
          <a:r>
            <a:rPr lang="en-US" sz="1800" kern="1200" dirty="0"/>
            <a:t>Translate those requirements into adhesive specifications</a:t>
          </a:r>
        </a:p>
      </dsp:txBody>
      <dsp:txXfrm rot="-5400000">
        <a:off x="1037465" y="1386514"/>
        <a:ext cx="6653890" cy="869305"/>
      </dsp:txXfrm>
    </dsp:sp>
    <dsp:sp modelId="{5A045386-8E80-4890-A228-CF08965B3024}">
      <dsp:nvSpPr>
        <dsp:cNvPr id="0" name=""/>
        <dsp:cNvSpPr/>
      </dsp:nvSpPr>
      <dsp:spPr>
        <a:xfrm rot="5400000">
          <a:off x="-222313" y="2899511"/>
          <a:ext cx="1482092" cy="103746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Identify Possible Solutions</a:t>
          </a:r>
        </a:p>
      </dsp:txBody>
      <dsp:txXfrm rot="-5400000">
        <a:off x="1" y="3195929"/>
        <a:ext cx="1037464" cy="444628"/>
      </dsp:txXfrm>
    </dsp:sp>
    <dsp:sp modelId="{50D237A5-02EA-4385-8B99-0BEA1B66461C}">
      <dsp:nvSpPr>
        <dsp:cNvPr id="0" name=""/>
        <dsp:cNvSpPr/>
      </dsp:nvSpPr>
      <dsp:spPr>
        <a:xfrm rot="5400000">
          <a:off x="3906243" y="-237302"/>
          <a:ext cx="963359" cy="670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Review Technical Data sheets for suitability</a:t>
          </a:r>
        </a:p>
        <a:p>
          <a:pPr marL="171450" lvl="1" indent="-171450" algn="l" defTabSz="800100">
            <a:lnSpc>
              <a:spcPct val="90000"/>
            </a:lnSpc>
            <a:spcBef>
              <a:spcPct val="0"/>
            </a:spcBef>
            <a:spcAft>
              <a:spcPct val="15000"/>
            </a:spcAft>
            <a:buChar char="•"/>
          </a:pPr>
          <a:r>
            <a:rPr lang="en-US" sz="1800" kern="1200" dirty="0"/>
            <a:t>Develop a test plan, for samples and application testing</a:t>
          </a:r>
        </a:p>
        <a:p>
          <a:pPr marL="171450" lvl="1" indent="-171450" algn="l" defTabSz="800100">
            <a:lnSpc>
              <a:spcPct val="90000"/>
            </a:lnSpc>
            <a:spcBef>
              <a:spcPct val="0"/>
            </a:spcBef>
            <a:spcAft>
              <a:spcPct val="15000"/>
            </a:spcAft>
            <a:buChar char="•"/>
          </a:pPr>
          <a:r>
            <a:rPr lang="en-US" sz="1800" kern="1200" dirty="0"/>
            <a:t>Ask the experts</a:t>
          </a:r>
        </a:p>
      </dsp:txBody>
      <dsp:txXfrm rot="-5400000">
        <a:off x="1037465" y="2678503"/>
        <a:ext cx="6653890" cy="869305"/>
      </dsp:txXfrm>
    </dsp:sp>
    <dsp:sp modelId="{C418DB12-7233-486F-B8C7-1DA1AE652F12}">
      <dsp:nvSpPr>
        <dsp:cNvPr id="0" name=""/>
        <dsp:cNvSpPr/>
      </dsp:nvSpPr>
      <dsp:spPr>
        <a:xfrm rot="5400000">
          <a:off x="-222313" y="4237220"/>
          <a:ext cx="1482092" cy="103746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Test, Iterate, Validate</a:t>
          </a:r>
        </a:p>
      </dsp:txBody>
      <dsp:txXfrm rot="-5400000">
        <a:off x="1" y="4533638"/>
        <a:ext cx="1037464" cy="444628"/>
      </dsp:txXfrm>
    </dsp:sp>
    <dsp:sp modelId="{99F7B639-D6DB-450D-8CB6-01ED946230AE}">
      <dsp:nvSpPr>
        <dsp:cNvPr id="0" name=""/>
        <dsp:cNvSpPr/>
      </dsp:nvSpPr>
      <dsp:spPr>
        <a:xfrm rot="5400000">
          <a:off x="3906243" y="1146128"/>
          <a:ext cx="963359" cy="670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Complete test plan</a:t>
          </a:r>
        </a:p>
        <a:p>
          <a:pPr marL="171450" lvl="1" indent="-171450" algn="l" defTabSz="800100">
            <a:lnSpc>
              <a:spcPct val="90000"/>
            </a:lnSpc>
            <a:spcBef>
              <a:spcPct val="0"/>
            </a:spcBef>
            <a:spcAft>
              <a:spcPct val="15000"/>
            </a:spcAft>
            <a:buChar char="•"/>
          </a:pPr>
          <a:r>
            <a:rPr lang="en-US" sz="1800" kern="1200" dirty="0"/>
            <a:t>Customization may be an option</a:t>
          </a:r>
        </a:p>
      </dsp:txBody>
      <dsp:txXfrm rot="-5400000">
        <a:off x="1037465" y="4061934"/>
        <a:ext cx="6653890" cy="869305"/>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C79F9B-93ED-475F-A80E-8283C2653F37}" type="datetimeFigureOut">
              <a:rPr lang="en-US" smtClean="0"/>
              <a:t>11/21/2024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E05C27-FFED-4DCA-865C-3DE69000B55B}" type="slidenum">
              <a:rPr lang="en-US" smtClean="0"/>
              <a:t>‹#›</a:t>
            </a:fld>
            <a:endParaRPr lang="en-US"/>
          </a:p>
        </p:txBody>
      </p:sp>
    </p:spTree>
    <p:extLst>
      <p:ext uri="{BB962C8B-B14F-4D97-AF65-F5344CB8AC3E}">
        <p14:creationId xmlns:p14="http://schemas.microsoft.com/office/powerpoint/2010/main" val="2825924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common plastics:</a:t>
            </a:r>
          </a:p>
          <a:p>
            <a:pPr marL="628650" lvl="1" indent="-171450">
              <a:buFont typeface="Arial" panose="020B0604020202020204" pitchFamily="34" charset="0"/>
              <a:buChar char="•"/>
            </a:pPr>
            <a:r>
              <a:rPr lang="en-US" dirty="0"/>
              <a:t>Acrylic (</a:t>
            </a:r>
            <a:r>
              <a:rPr lang="en-US" dirty="0" err="1"/>
              <a:t>pMMA</a:t>
            </a:r>
            <a:r>
              <a:rPr lang="en-US" dirty="0"/>
              <a:t>)</a:t>
            </a:r>
          </a:p>
          <a:p>
            <a:pPr marL="628650" lvl="1" indent="-171450">
              <a:buFont typeface="Arial" panose="020B0604020202020204" pitchFamily="34" charset="0"/>
              <a:buChar char="•"/>
            </a:pPr>
            <a:r>
              <a:rPr lang="en-US" dirty="0"/>
              <a:t>ABS</a:t>
            </a:r>
          </a:p>
          <a:p>
            <a:pPr marL="628650" lvl="1" indent="-171450">
              <a:buFont typeface="Arial" panose="020B0604020202020204" pitchFamily="34" charset="0"/>
              <a:buChar char="•"/>
            </a:pPr>
            <a:r>
              <a:rPr lang="en-US" dirty="0"/>
              <a:t>PE</a:t>
            </a:r>
          </a:p>
          <a:p>
            <a:pPr marL="628650" lvl="1" indent="-171450">
              <a:buFont typeface="Arial" panose="020B0604020202020204" pitchFamily="34" charset="0"/>
              <a:buChar char="•"/>
            </a:pPr>
            <a:r>
              <a:rPr lang="en-US" dirty="0"/>
              <a:t>PP</a:t>
            </a:r>
          </a:p>
          <a:p>
            <a:pPr marL="628650" lvl="1" indent="-171450">
              <a:buFont typeface="Arial" panose="020B0604020202020204" pitchFamily="34" charset="0"/>
              <a:buChar char="•"/>
            </a:pPr>
            <a:r>
              <a:rPr lang="en-US" dirty="0"/>
              <a:t>PVC</a:t>
            </a:r>
          </a:p>
          <a:p>
            <a:pPr marL="628650" lvl="1" indent="-171450">
              <a:buFont typeface="Arial" panose="020B0604020202020204" pitchFamily="34" charset="0"/>
              <a:buChar char="•"/>
            </a:pPr>
            <a:r>
              <a:rPr lang="en-US" dirty="0"/>
              <a:t>PC</a:t>
            </a:r>
          </a:p>
        </p:txBody>
      </p:sp>
      <p:sp>
        <p:nvSpPr>
          <p:cNvPr id="4" name="Slide Number Placeholder 3"/>
          <p:cNvSpPr>
            <a:spLocks noGrp="1"/>
          </p:cNvSpPr>
          <p:nvPr>
            <p:ph type="sldNum" sz="quarter" idx="5"/>
          </p:nvPr>
        </p:nvSpPr>
        <p:spPr/>
        <p:txBody>
          <a:bodyPr/>
          <a:lstStyle/>
          <a:p>
            <a:fld id="{F4E05C27-FFED-4DCA-865C-3DE69000B55B}" type="slidenum">
              <a:rPr lang="en-US" smtClean="0"/>
              <a:t>4</a:t>
            </a:fld>
            <a:endParaRPr lang="en-US"/>
          </a:p>
        </p:txBody>
      </p:sp>
    </p:spTree>
    <p:extLst>
      <p:ext uri="{BB962C8B-B14F-4D97-AF65-F5344CB8AC3E}">
        <p14:creationId xmlns:p14="http://schemas.microsoft.com/office/powerpoint/2010/main" val="477156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Plastics are more important than ever. Their weight advantage over metals, their ability to be formed into complex shapes and geometries, and their aesthetic properties make them well suited for commercial markets. </a:t>
            </a:r>
          </a:p>
        </p:txBody>
      </p:sp>
      <p:sp>
        <p:nvSpPr>
          <p:cNvPr id="4" name="Slide Number Placeholder 3"/>
          <p:cNvSpPr>
            <a:spLocks noGrp="1"/>
          </p:cNvSpPr>
          <p:nvPr>
            <p:ph type="sldNum" sz="quarter" idx="5"/>
          </p:nvPr>
        </p:nvSpPr>
        <p:spPr/>
        <p:txBody>
          <a:bodyPr/>
          <a:lstStyle/>
          <a:p>
            <a:fld id="{F4E05C27-FFED-4DCA-865C-3DE69000B55B}" type="slidenum">
              <a:rPr lang="en-US" smtClean="0"/>
              <a:t>5</a:t>
            </a:fld>
            <a:endParaRPr lang="en-US"/>
          </a:p>
        </p:txBody>
      </p:sp>
    </p:spTree>
    <p:extLst>
      <p:ext uri="{BB962C8B-B14F-4D97-AF65-F5344CB8AC3E}">
        <p14:creationId xmlns:p14="http://schemas.microsoft.com/office/powerpoint/2010/main" val="98884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E05C27-FFED-4DCA-865C-3DE69000B55B}" type="slidenum">
              <a:rPr lang="en-US" smtClean="0"/>
              <a:t>6</a:t>
            </a:fld>
            <a:endParaRPr lang="en-US"/>
          </a:p>
        </p:txBody>
      </p:sp>
    </p:spTree>
    <p:extLst>
      <p:ext uri="{BB962C8B-B14F-4D97-AF65-F5344CB8AC3E}">
        <p14:creationId xmlns:p14="http://schemas.microsoft.com/office/powerpoint/2010/main" val="1006619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Imagine spreading peanut butter on a glass pane and a shag carpet. It’s easy to wipe off the glass because there’s nothing for the PB to stick to. </a:t>
            </a:r>
          </a:p>
          <a:p>
            <a:endParaRPr lang="en-US" dirty="0"/>
          </a:p>
          <a:p>
            <a:r>
              <a:rPr lang="en-US" dirty="0"/>
              <a:t>CC bonds are very difficult to break, this is one of the things that makes plastics strong. Having oxygen or other hetero atoms to bond is what allows us to bond most plastics fairly easily.</a:t>
            </a:r>
          </a:p>
        </p:txBody>
      </p:sp>
      <p:sp>
        <p:nvSpPr>
          <p:cNvPr id="4" name="Slide Number Placeholder 3"/>
          <p:cNvSpPr>
            <a:spLocks noGrp="1"/>
          </p:cNvSpPr>
          <p:nvPr>
            <p:ph type="sldNum" sz="quarter" idx="5"/>
          </p:nvPr>
        </p:nvSpPr>
        <p:spPr/>
        <p:txBody>
          <a:bodyPr/>
          <a:lstStyle/>
          <a:p>
            <a:fld id="{F4E05C27-FFED-4DCA-865C-3DE69000B55B}" type="slidenum">
              <a:rPr lang="en-US" smtClean="0"/>
              <a:t>9</a:t>
            </a:fld>
            <a:endParaRPr lang="en-US"/>
          </a:p>
        </p:txBody>
      </p:sp>
    </p:spTree>
    <p:extLst>
      <p:ext uri="{BB962C8B-B14F-4D97-AF65-F5344CB8AC3E}">
        <p14:creationId xmlns:p14="http://schemas.microsoft.com/office/powerpoint/2010/main" val="3521219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not sure what we want on this page. Should we show samples being tested?</a:t>
            </a:r>
          </a:p>
        </p:txBody>
      </p:sp>
      <p:sp>
        <p:nvSpPr>
          <p:cNvPr id="4" name="Slide Number Placeholder 3"/>
          <p:cNvSpPr>
            <a:spLocks noGrp="1"/>
          </p:cNvSpPr>
          <p:nvPr>
            <p:ph type="sldNum" sz="quarter" idx="5"/>
          </p:nvPr>
        </p:nvSpPr>
        <p:spPr/>
        <p:txBody>
          <a:bodyPr/>
          <a:lstStyle/>
          <a:p>
            <a:fld id="{F4E05C27-FFED-4DCA-865C-3DE69000B55B}" type="slidenum">
              <a:rPr lang="en-US" smtClean="0"/>
              <a:t>10</a:t>
            </a:fld>
            <a:endParaRPr lang="en-US"/>
          </a:p>
        </p:txBody>
      </p:sp>
    </p:spTree>
    <p:extLst>
      <p:ext uri="{BB962C8B-B14F-4D97-AF65-F5344CB8AC3E}">
        <p14:creationId xmlns:p14="http://schemas.microsoft.com/office/powerpoint/2010/main" val="3536558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Lap shear testing is the primary test for the strength of the bond. This usually represents how bonded pieces will be used. </a:t>
            </a:r>
          </a:p>
          <a:p>
            <a:endParaRPr lang="en-US" dirty="0"/>
          </a:p>
          <a:p>
            <a:r>
              <a:rPr lang="en-US" dirty="0"/>
              <a:t>Peel testing is less common but can still be important depending on the application.</a:t>
            </a:r>
          </a:p>
          <a:p>
            <a:endParaRPr lang="en-US" dirty="0"/>
          </a:p>
          <a:p>
            <a:r>
              <a:rPr lang="en-US" dirty="0"/>
              <a:t>UV/environmental testing is important for anything that’s going to be outside or exposed to big variations in temperature. UV is mor important when </a:t>
            </a:r>
            <a:r>
              <a:rPr lang="en-US" dirty="0" err="1"/>
              <a:t>crossbonding</a:t>
            </a:r>
            <a:r>
              <a:rPr lang="en-US" dirty="0"/>
              <a:t> to clear substrates.</a:t>
            </a:r>
          </a:p>
          <a:p>
            <a:endParaRPr lang="en-US" dirty="0"/>
          </a:p>
          <a:p>
            <a:r>
              <a:rPr lang="en-US" dirty="0"/>
              <a:t>Chemical Resistance testing is also application dependent but is often found in automotive applications where a bond may be exposed to things like sulfuric acid, oil, gasoline/diesel, and hydraulic fluids.</a:t>
            </a:r>
          </a:p>
        </p:txBody>
      </p:sp>
      <p:sp>
        <p:nvSpPr>
          <p:cNvPr id="4" name="Slide Number Placeholder 3"/>
          <p:cNvSpPr>
            <a:spLocks noGrp="1"/>
          </p:cNvSpPr>
          <p:nvPr>
            <p:ph type="sldNum" sz="quarter" idx="5"/>
          </p:nvPr>
        </p:nvSpPr>
        <p:spPr/>
        <p:txBody>
          <a:bodyPr/>
          <a:lstStyle/>
          <a:p>
            <a:fld id="{F4E05C27-FFED-4DCA-865C-3DE69000B55B}" type="slidenum">
              <a:rPr lang="en-US" smtClean="0"/>
              <a:t>12</a:t>
            </a:fld>
            <a:endParaRPr lang="en-US"/>
          </a:p>
        </p:txBody>
      </p:sp>
    </p:spTree>
    <p:extLst>
      <p:ext uri="{BB962C8B-B14F-4D97-AF65-F5344CB8AC3E}">
        <p14:creationId xmlns:p14="http://schemas.microsoft.com/office/powerpoint/2010/main" val="1281253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Instron is our “work horse”. Mostly used for lap shear and tensile testing.</a:t>
            </a:r>
          </a:p>
          <a:p>
            <a:r>
              <a:rPr lang="en-US" dirty="0"/>
              <a:t>Shimadzu has multiple fixtures that allow for testing unique geometries.</a:t>
            </a:r>
          </a:p>
          <a:p>
            <a:r>
              <a:rPr lang="en-US" dirty="0"/>
              <a:t>Zwick tests a fraction of the max strength multiple times a second. Similar to riding on a bumpy road.</a:t>
            </a:r>
          </a:p>
        </p:txBody>
      </p:sp>
      <p:sp>
        <p:nvSpPr>
          <p:cNvPr id="4" name="Slide Number Placeholder 3"/>
          <p:cNvSpPr>
            <a:spLocks noGrp="1"/>
          </p:cNvSpPr>
          <p:nvPr>
            <p:ph type="sldNum" sz="quarter" idx="5"/>
          </p:nvPr>
        </p:nvSpPr>
        <p:spPr/>
        <p:txBody>
          <a:bodyPr/>
          <a:lstStyle/>
          <a:p>
            <a:fld id="{F4E05C27-FFED-4DCA-865C-3DE69000B55B}" type="slidenum">
              <a:rPr lang="en-US" smtClean="0"/>
              <a:t>13</a:t>
            </a:fld>
            <a:endParaRPr lang="en-US"/>
          </a:p>
        </p:txBody>
      </p:sp>
    </p:spTree>
    <p:extLst>
      <p:ext uri="{BB962C8B-B14F-4D97-AF65-F5344CB8AC3E}">
        <p14:creationId xmlns:p14="http://schemas.microsoft.com/office/powerpoint/2010/main" val="11022711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descr="Shape, circle&#10;&#10;Description automatically generated">
            <a:extLst>
              <a:ext uri="{FF2B5EF4-FFF2-40B4-BE49-F238E27FC236}">
                <a16:creationId xmlns:a16="http://schemas.microsoft.com/office/drawing/2014/main" id="{D516A037-A676-C842-9CB4-F768025563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3177" y="1"/>
            <a:ext cx="4565754" cy="6858000"/>
          </a:xfrm>
          <a:prstGeom prst="rect">
            <a:avLst/>
          </a:prstGeom>
        </p:spPr>
      </p:pic>
      <p:sp>
        <p:nvSpPr>
          <p:cNvPr id="2" name="Title 1"/>
          <p:cNvSpPr>
            <a:spLocks noGrp="1"/>
          </p:cNvSpPr>
          <p:nvPr>
            <p:ph type="ctrTitle" hasCustomPrompt="1"/>
          </p:nvPr>
        </p:nvSpPr>
        <p:spPr>
          <a:xfrm>
            <a:off x="752023" y="2232717"/>
            <a:ext cx="6937926" cy="1916071"/>
          </a:xfrm>
        </p:spPr>
        <p:txBody>
          <a:bodyPr anchor="b">
            <a:normAutofit/>
          </a:bodyPr>
          <a:lstStyle>
            <a:lvl1pPr algn="l">
              <a:lnSpc>
                <a:spcPct val="100000"/>
              </a:lnSpc>
              <a:defRPr sz="4400" b="1">
                <a:solidFill>
                  <a:srgbClr val="004A82"/>
                </a:solidFill>
                <a:latin typeface="+mn-lt"/>
              </a:defRPr>
            </a:lvl1pPr>
          </a:lstStyle>
          <a:p>
            <a:r>
              <a:rPr lang="en-US" dirty="0"/>
              <a:t>Click To Edit Master Title Style</a:t>
            </a:r>
          </a:p>
        </p:txBody>
      </p:sp>
      <p:sp>
        <p:nvSpPr>
          <p:cNvPr id="3" name="Subtitle 2"/>
          <p:cNvSpPr>
            <a:spLocks noGrp="1"/>
          </p:cNvSpPr>
          <p:nvPr>
            <p:ph type="subTitle" idx="1" hasCustomPrompt="1"/>
          </p:nvPr>
        </p:nvSpPr>
        <p:spPr>
          <a:xfrm>
            <a:off x="752023" y="4240864"/>
            <a:ext cx="6937926" cy="1655762"/>
          </a:xfrm>
        </p:spPr>
        <p:txBody>
          <a:bodyPr>
            <a:normAutofit/>
          </a:bodyPr>
          <a:lstStyle>
            <a:lvl1pPr marL="0" indent="0" algn="l">
              <a:buNone/>
              <a:defRPr sz="2400" i="1">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Oval 6"/>
          <p:cNvSpPr/>
          <p:nvPr userDrawn="1"/>
        </p:nvSpPr>
        <p:spPr>
          <a:xfrm>
            <a:off x="752023" y="523424"/>
            <a:ext cx="1916070" cy="1916070"/>
          </a:xfrm>
          <a:prstGeom prst="ellipse">
            <a:avLst/>
          </a:prstGeom>
          <a:blipFill>
            <a:blip r:embed="rId3">
              <a:extLst>
                <a:ext uri="{BEBA8EAE-BF5A-486C-A8C5-ECC9F3942E4B}">
                  <a14:imgProps xmlns:a14="http://schemas.microsoft.com/office/drawing/2010/main">
                    <a14:imgLayer r:embed="rId4">
                      <a14:imgEffect>
                        <a14:colorTemperature colorTemp="8617"/>
                      </a14:imgEffect>
                    </a14:imgLayer>
                  </a14:imgProps>
                </a:ext>
              </a:extLst>
            </a:blip>
            <a:stretch>
              <a:fillRect l="-26173" r="-13726"/>
            </a:stretch>
          </a:blip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2856317" y="530692"/>
            <a:ext cx="1916070" cy="1916070"/>
          </a:xfrm>
          <a:prstGeom prst="ellipse">
            <a:avLst/>
          </a:prstGeom>
          <a:blipFill>
            <a:blip r:embed="rId5"/>
            <a:srcRect/>
            <a:stretch>
              <a:fillRect l="-26173" r="-13726"/>
            </a:stretch>
          </a:blip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userDrawn="1"/>
        </p:nvSpPr>
        <p:spPr>
          <a:xfrm>
            <a:off x="4997266" y="523424"/>
            <a:ext cx="1916070" cy="1916070"/>
          </a:xfrm>
          <a:prstGeom prst="ellipse">
            <a:avLst/>
          </a:prstGeom>
          <a:blipFill>
            <a:blip r:embed="rId6"/>
            <a:stretch>
              <a:fillRect l="-26173" r="-13726"/>
            </a:stretch>
          </a:blip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7139138" y="523424"/>
            <a:ext cx="1916070" cy="1916070"/>
          </a:xfrm>
          <a:prstGeom prst="ellipse">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7">
            <a:clrChange>
              <a:clrFrom>
                <a:srgbClr val="FFFFFF"/>
              </a:clrFrom>
              <a:clrTo>
                <a:srgbClr val="FFFFFF">
                  <a:alpha val="0"/>
                </a:srgbClr>
              </a:clrTo>
            </a:clrChange>
          </a:blip>
          <a:stretch>
            <a:fillRect/>
          </a:stretch>
        </p:blipFill>
        <p:spPr>
          <a:xfrm>
            <a:off x="7191452" y="602091"/>
            <a:ext cx="1911881" cy="1472748"/>
          </a:xfrm>
          <a:prstGeom prst="rect">
            <a:avLst/>
          </a:prstGeom>
        </p:spPr>
      </p:pic>
    </p:spTree>
    <p:extLst>
      <p:ext uri="{BB962C8B-B14F-4D97-AF65-F5344CB8AC3E}">
        <p14:creationId xmlns:p14="http://schemas.microsoft.com/office/powerpoint/2010/main" val="15016725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p:cNvSpPr/>
          <p:nvPr userDrawn="1"/>
        </p:nvSpPr>
        <p:spPr>
          <a:xfrm>
            <a:off x="0" y="0"/>
            <a:ext cx="9638778" cy="6858000"/>
          </a:xfrm>
          <a:prstGeom prst="rect">
            <a:avLst/>
          </a:prstGeom>
          <a:solidFill>
            <a:srgbClr val="017DB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 circle&#10;&#10;Description automatically generated">
            <a:extLst>
              <a:ext uri="{FF2B5EF4-FFF2-40B4-BE49-F238E27FC236}">
                <a16:creationId xmlns:a16="http://schemas.microsoft.com/office/drawing/2014/main" id="{DEDBAA2C-DB1C-B644-9E0B-5D1D5ABA2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22209" y="-6263"/>
            <a:ext cx="4669790" cy="6864263"/>
          </a:xfrm>
          <a:prstGeom prst="rect">
            <a:avLst/>
          </a:prstGeom>
        </p:spPr>
      </p:pic>
      <p:sp>
        <p:nvSpPr>
          <p:cNvPr id="11" name="Oval 10"/>
          <p:cNvSpPr/>
          <p:nvPr userDrawn="1"/>
        </p:nvSpPr>
        <p:spPr>
          <a:xfrm>
            <a:off x="2855394" y="523424"/>
            <a:ext cx="1916070" cy="1916070"/>
          </a:xfrm>
          <a:prstGeom prst="ellipse">
            <a:avLst/>
          </a:prstGeom>
          <a:solidFill>
            <a:schemeClr val="bg1">
              <a:lumMod val="85000"/>
            </a:schemeClr>
          </a:solidFill>
          <a:ln w="38100">
            <a:solidFill>
              <a:srgbClr val="004A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4997266" y="523424"/>
            <a:ext cx="1916070" cy="1916070"/>
          </a:xfrm>
          <a:prstGeom prst="ellipse">
            <a:avLst/>
          </a:prstGeom>
          <a:solidFill>
            <a:srgbClr val="6188AB"/>
          </a:solidFill>
          <a:ln w="38100">
            <a:solidFill>
              <a:srgbClr val="004A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7139138" y="523424"/>
            <a:ext cx="1916070" cy="1916070"/>
          </a:xfrm>
          <a:prstGeom prst="ellipse">
            <a:avLst/>
          </a:prstGeom>
          <a:solidFill>
            <a:srgbClr val="004A82"/>
          </a:solidFill>
          <a:ln w="38100">
            <a:solidFill>
              <a:srgbClr val="017D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752023" y="602091"/>
            <a:ext cx="1916070" cy="1916070"/>
          </a:xfrm>
          <a:prstGeom prst="ellipse">
            <a:avLst/>
          </a:prstGeom>
          <a:solidFill>
            <a:schemeClr val="bg1"/>
          </a:solidFill>
          <a:ln w="38100">
            <a:solidFill>
              <a:srgbClr val="004A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userDrawn="1"/>
        </p:nvPicPr>
        <p:blipFill>
          <a:blip r:embed="rId3">
            <a:clrChange>
              <a:clrFrom>
                <a:srgbClr val="FFFFFF"/>
              </a:clrFrom>
              <a:clrTo>
                <a:srgbClr val="FFFFFF">
                  <a:alpha val="0"/>
                </a:srgbClr>
              </a:clrTo>
            </a:clrChange>
          </a:blip>
          <a:stretch>
            <a:fillRect/>
          </a:stretch>
        </p:blipFill>
        <p:spPr>
          <a:xfrm>
            <a:off x="804337" y="680758"/>
            <a:ext cx="1911881" cy="1472748"/>
          </a:xfrm>
          <a:prstGeom prst="rect">
            <a:avLst/>
          </a:prstGeom>
        </p:spPr>
      </p:pic>
      <p:sp>
        <p:nvSpPr>
          <p:cNvPr id="16" name="TextBox 15">
            <a:extLst>
              <a:ext uri="{FF2B5EF4-FFF2-40B4-BE49-F238E27FC236}">
                <a16:creationId xmlns:a16="http://schemas.microsoft.com/office/drawing/2014/main" id="{14B6F0F9-17F4-C541-AD6B-B8A3997B8588}"/>
              </a:ext>
            </a:extLst>
          </p:cNvPr>
          <p:cNvSpPr txBox="1"/>
          <p:nvPr userDrawn="1"/>
        </p:nvSpPr>
        <p:spPr>
          <a:xfrm>
            <a:off x="1174282" y="3157086"/>
            <a:ext cx="5245769" cy="830997"/>
          </a:xfrm>
          <a:prstGeom prst="rect">
            <a:avLst/>
          </a:prstGeom>
          <a:noFill/>
        </p:spPr>
        <p:txBody>
          <a:bodyPr wrap="square" rtlCol="0">
            <a:spAutoFit/>
          </a:bodyPr>
          <a:lstStyle/>
          <a:p>
            <a:r>
              <a:rPr lang="en-US" sz="4800" b="1">
                <a:solidFill>
                  <a:schemeClr val="bg1"/>
                </a:solidFill>
              </a:rPr>
              <a:t>Title</a:t>
            </a:r>
          </a:p>
        </p:txBody>
      </p:sp>
    </p:spTree>
    <p:extLst>
      <p:ext uri="{BB962C8B-B14F-4D97-AF65-F5344CB8AC3E}">
        <p14:creationId xmlns:p14="http://schemas.microsoft.com/office/powerpoint/2010/main" val="2255410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780" y="1299316"/>
            <a:ext cx="11682730" cy="48268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0"/>
          </p:nvPr>
        </p:nvSpPr>
        <p:spPr>
          <a:xfrm>
            <a:off x="1" y="6379065"/>
            <a:ext cx="12192000" cy="430090"/>
          </a:xfrm>
          <a:prstGeom prst="rect">
            <a:avLst/>
          </a:prstGeom>
        </p:spPr>
        <p:txBody>
          <a:bodyPr/>
          <a:lstStyle>
            <a:lvl1pPr algn="ctr">
              <a:buFontTx/>
              <a:buNone/>
              <a:defRPr>
                <a:solidFill>
                  <a:srgbClr val="004487"/>
                </a:solidFill>
              </a:defRPr>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
        <p:nvSpPr>
          <p:cNvPr id="6" name="Rectangle 17"/>
          <p:cNvSpPr>
            <a:spLocks noGrp="1" noChangeArrowheads="1"/>
          </p:cNvSpPr>
          <p:nvPr>
            <p:ph type="sldNum" sz="quarter" idx="12"/>
          </p:nvPr>
        </p:nvSpPr>
        <p:spPr>
          <a:xfrm>
            <a:off x="11713029" y="6540500"/>
            <a:ext cx="478974" cy="317500"/>
          </a:xfrm>
          <a:prstGeom prst="rect">
            <a:avLst/>
          </a:prstGeom>
          <a:ln/>
        </p:spPr>
        <p:txBody>
          <a:bodyPr anchor="b"/>
          <a:lstStyle>
            <a:lvl1pPr algn="r">
              <a:defRPr lang="en-US" sz="1200" smtClean="0">
                <a:solidFill>
                  <a:schemeClr val="bg1">
                    <a:lumMod val="65000"/>
                  </a:schemeClr>
                </a:solidFill>
                <a:ea typeface="ＭＳ Ｐゴシック" pitchFamily="34" charset="-128"/>
              </a:defRPr>
            </a:lvl1pPr>
          </a:lstStyle>
          <a:p>
            <a:pPr defTabSz="192867" fontAlgn="base">
              <a:spcBef>
                <a:spcPct val="0"/>
              </a:spcBef>
              <a:spcAft>
                <a:spcPct val="0"/>
              </a:spcAft>
            </a:pPr>
            <a:fld id="{CCEEA04E-42DD-DE4A-B0C5-C34154C623BA}" type="slidenum">
              <a:rPr lang="en-US" smtClean="0"/>
              <a:pPr defTabSz="192867" fontAlgn="base">
                <a:spcBef>
                  <a:spcPct val="0"/>
                </a:spcBef>
                <a:spcAft>
                  <a:spcPct val="0"/>
                </a:spcAft>
              </a:pPr>
              <a:t>‹#›</a:t>
            </a:fld>
            <a:endParaRPr lang="en-US"/>
          </a:p>
        </p:txBody>
      </p:sp>
      <p:sp>
        <p:nvSpPr>
          <p:cNvPr id="2" name="Title 1">
            <a:extLst>
              <a:ext uri="{FF2B5EF4-FFF2-40B4-BE49-F238E27FC236}">
                <a16:creationId xmlns:a16="http://schemas.microsoft.com/office/drawing/2014/main" id="{1FDBC150-34E4-9887-F95A-E53059EED653}"/>
              </a:ext>
            </a:extLst>
          </p:cNvPr>
          <p:cNvSpPr>
            <a:spLocks noGrp="1"/>
          </p:cNvSpPr>
          <p:nvPr>
            <p:ph type="title"/>
          </p:nvPr>
        </p:nvSpPr>
        <p:spPr>
          <a:xfrm>
            <a:off x="220780" y="289969"/>
            <a:ext cx="11682730" cy="860811"/>
          </a:xfrm>
        </p:spPr>
        <p:txBody>
          <a:bodyPr/>
          <a:lstStyle/>
          <a:p>
            <a:r>
              <a:rPr lang="en-US"/>
              <a:t>Click to edit Master title style</a:t>
            </a:r>
          </a:p>
        </p:txBody>
      </p:sp>
    </p:spTree>
    <p:extLst>
      <p:ext uri="{BB962C8B-B14F-4D97-AF65-F5344CB8AC3E}">
        <p14:creationId xmlns:p14="http://schemas.microsoft.com/office/powerpoint/2010/main" val="2958868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sic Content -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9D63A27-B25B-7440-9C96-141B76251E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04" y="-1"/>
            <a:ext cx="1049037" cy="7008313"/>
          </a:xfrm>
          <a:prstGeom prst="rect">
            <a:avLst/>
          </a:prstGeom>
        </p:spPr>
      </p:pic>
      <p:sp>
        <p:nvSpPr>
          <p:cNvPr id="19" name="Oval 18"/>
          <p:cNvSpPr/>
          <p:nvPr userDrawn="1"/>
        </p:nvSpPr>
        <p:spPr>
          <a:xfrm>
            <a:off x="118927" y="176898"/>
            <a:ext cx="1049038" cy="1049038"/>
          </a:xfrm>
          <a:prstGeom prst="ellipse">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userDrawn="1"/>
        </p:nvPicPr>
        <p:blipFill>
          <a:blip r:embed="rId3">
            <a:clrChange>
              <a:clrFrom>
                <a:srgbClr val="FFFFFF"/>
              </a:clrFrom>
              <a:clrTo>
                <a:srgbClr val="FFFFFF">
                  <a:alpha val="0"/>
                </a:srgbClr>
              </a:clrTo>
            </a:clrChange>
          </a:blip>
          <a:stretch>
            <a:fillRect/>
          </a:stretch>
        </p:blipFill>
        <p:spPr>
          <a:xfrm>
            <a:off x="178599" y="250212"/>
            <a:ext cx="979798" cy="720442"/>
          </a:xfrm>
          <a:prstGeom prst="rect">
            <a:avLst/>
          </a:prstGeom>
        </p:spPr>
      </p:pic>
      <p:sp>
        <p:nvSpPr>
          <p:cNvPr id="2" name="Title 1"/>
          <p:cNvSpPr>
            <a:spLocks noGrp="1"/>
          </p:cNvSpPr>
          <p:nvPr>
            <p:ph type="title" hasCustomPrompt="1"/>
          </p:nvPr>
        </p:nvSpPr>
        <p:spPr>
          <a:xfrm>
            <a:off x="1285598" y="314207"/>
            <a:ext cx="10068202" cy="838187"/>
          </a:xfrm>
        </p:spPr>
        <p:txBody>
          <a:bodyPr>
            <a:normAutofit/>
          </a:bodyPr>
          <a:lstStyle>
            <a:lvl1pPr>
              <a:defRPr sz="3600" b="1">
                <a:solidFill>
                  <a:srgbClr val="004A82"/>
                </a:solidFill>
                <a:latin typeface="+mn-lt"/>
              </a:defRPr>
            </a:lvl1pPr>
          </a:lstStyle>
          <a:p>
            <a:r>
              <a:rPr lang="en-US" dirty="0"/>
              <a:t>CLICK TO EDIT MASTER TITLE STYLE</a:t>
            </a:r>
          </a:p>
        </p:txBody>
      </p:sp>
      <p:sp>
        <p:nvSpPr>
          <p:cNvPr id="3" name="Content Placeholder 2"/>
          <p:cNvSpPr>
            <a:spLocks noGrp="1"/>
          </p:cNvSpPr>
          <p:nvPr>
            <p:ph idx="1" hasCustomPrompt="1"/>
          </p:nvPr>
        </p:nvSpPr>
        <p:spPr>
          <a:xfrm>
            <a:off x="1285598" y="1390389"/>
            <a:ext cx="10068202" cy="4786574"/>
          </a:xfrm>
        </p:spPr>
        <p:txBody>
          <a:bodyPr/>
          <a:lstStyle>
            <a:lvl1pPr marL="0" indent="0">
              <a:buClr>
                <a:srgbClr val="004A82"/>
              </a:buClr>
              <a:buNone/>
              <a:defRPr/>
            </a:lvl1pPr>
            <a:lvl2pPr>
              <a:buClr>
                <a:srgbClr val="004A82"/>
              </a:buClr>
              <a:defRPr/>
            </a:lvl2pPr>
            <a:lvl3pPr>
              <a:buClr>
                <a:srgbClr val="004A82"/>
              </a:buClr>
              <a:defRPr/>
            </a:lvl3pPr>
            <a:lvl4pPr>
              <a:buClr>
                <a:srgbClr val="004A82"/>
              </a:buClr>
              <a:defRPr/>
            </a:lvl4pPr>
            <a:lvl5pPr>
              <a:buClr>
                <a:srgbClr val="004A82"/>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25332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sic Content -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9D63A27-B25B-7440-9C96-141B76251E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04" y="-1"/>
            <a:ext cx="1049037" cy="7008313"/>
          </a:xfrm>
          <a:prstGeom prst="rect">
            <a:avLst/>
          </a:prstGeom>
        </p:spPr>
      </p:pic>
      <p:sp>
        <p:nvSpPr>
          <p:cNvPr id="19" name="Oval 18"/>
          <p:cNvSpPr/>
          <p:nvPr userDrawn="1"/>
        </p:nvSpPr>
        <p:spPr>
          <a:xfrm>
            <a:off x="118927" y="176898"/>
            <a:ext cx="1049038" cy="1049038"/>
          </a:xfrm>
          <a:prstGeom prst="ellipse">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userDrawn="1"/>
        </p:nvPicPr>
        <p:blipFill>
          <a:blip r:embed="rId3">
            <a:clrChange>
              <a:clrFrom>
                <a:srgbClr val="FFFFFF"/>
              </a:clrFrom>
              <a:clrTo>
                <a:srgbClr val="FFFFFF">
                  <a:alpha val="0"/>
                </a:srgbClr>
              </a:clrTo>
            </a:clrChange>
          </a:blip>
          <a:stretch>
            <a:fillRect/>
          </a:stretch>
        </p:blipFill>
        <p:spPr>
          <a:xfrm>
            <a:off x="178599" y="250212"/>
            <a:ext cx="979798" cy="720442"/>
          </a:xfrm>
          <a:prstGeom prst="rect">
            <a:avLst/>
          </a:prstGeom>
        </p:spPr>
      </p:pic>
      <p:sp>
        <p:nvSpPr>
          <p:cNvPr id="2" name="Title 1"/>
          <p:cNvSpPr>
            <a:spLocks noGrp="1"/>
          </p:cNvSpPr>
          <p:nvPr>
            <p:ph type="title" hasCustomPrompt="1"/>
          </p:nvPr>
        </p:nvSpPr>
        <p:spPr>
          <a:xfrm>
            <a:off x="1285598" y="314207"/>
            <a:ext cx="10068202" cy="838187"/>
          </a:xfrm>
        </p:spPr>
        <p:txBody>
          <a:bodyPr>
            <a:normAutofit/>
          </a:bodyPr>
          <a:lstStyle>
            <a:lvl1pPr>
              <a:defRPr sz="3600" b="1">
                <a:solidFill>
                  <a:srgbClr val="004A82"/>
                </a:solidFill>
                <a:latin typeface="+mn-lt"/>
              </a:defRPr>
            </a:lvl1pPr>
          </a:lstStyle>
          <a:p>
            <a:r>
              <a:rPr lang="en-US" dirty="0"/>
              <a:t>CLICK TO EDIT MASTER TITLE STYLE</a:t>
            </a:r>
          </a:p>
        </p:txBody>
      </p:sp>
      <p:sp>
        <p:nvSpPr>
          <p:cNvPr id="4" name="Content Placeholder 2">
            <a:extLst>
              <a:ext uri="{FF2B5EF4-FFF2-40B4-BE49-F238E27FC236}">
                <a16:creationId xmlns:a16="http://schemas.microsoft.com/office/drawing/2014/main" id="{FD42CFBF-DDA5-87A3-6666-F1487DBC6480}"/>
              </a:ext>
            </a:extLst>
          </p:cNvPr>
          <p:cNvSpPr>
            <a:spLocks noGrp="1"/>
          </p:cNvSpPr>
          <p:nvPr>
            <p:ph sz="half" idx="1"/>
          </p:nvPr>
        </p:nvSpPr>
        <p:spPr>
          <a:xfrm>
            <a:off x="1285598" y="1402833"/>
            <a:ext cx="5181600" cy="47741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0C668438-A1BC-27FA-3D5D-78A8934FAA20}"/>
              </a:ext>
            </a:extLst>
          </p:cNvPr>
          <p:cNvSpPr>
            <a:spLocks noGrp="1"/>
          </p:cNvSpPr>
          <p:nvPr>
            <p:ph sz="half" idx="2"/>
          </p:nvPr>
        </p:nvSpPr>
        <p:spPr>
          <a:xfrm>
            <a:off x="6567814" y="1402834"/>
            <a:ext cx="5181600" cy="477412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66665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3C2FB5-F045-8D4D-AF56-6EA4C56164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63" y="0"/>
            <a:ext cx="1063741" cy="6858000"/>
          </a:xfrm>
          <a:prstGeom prst="rect">
            <a:avLst/>
          </a:prstGeom>
        </p:spPr>
      </p:pic>
      <p:sp>
        <p:nvSpPr>
          <p:cNvPr id="2" name="Title 1"/>
          <p:cNvSpPr>
            <a:spLocks noGrp="1"/>
          </p:cNvSpPr>
          <p:nvPr>
            <p:ph type="title" hasCustomPrompt="1"/>
          </p:nvPr>
        </p:nvSpPr>
        <p:spPr/>
        <p:txBody>
          <a:bodyPr>
            <a:normAutofit/>
          </a:bodyPr>
          <a:lstStyle>
            <a:lvl1pPr>
              <a:defRPr sz="3600"/>
            </a:lvl1pPr>
          </a:lstStyle>
          <a:p>
            <a:r>
              <a:rPr lang="en-US" dirty="0"/>
              <a:t>CLICK TO EDIT MASTER TITLE STYLE</a:t>
            </a:r>
          </a:p>
        </p:txBody>
      </p:sp>
      <p:sp>
        <p:nvSpPr>
          <p:cNvPr id="7" name="Oval 6"/>
          <p:cNvSpPr/>
          <p:nvPr userDrawn="1"/>
        </p:nvSpPr>
        <p:spPr>
          <a:xfrm>
            <a:off x="118927" y="176898"/>
            <a:ext cx="1049038" cy="1049038"/>
          </a:xfrm>
          <a:prstGeom prst="ellipse">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a:clrChange>
              <a:clrFrom>
                <a:srgbClr val="FFFFFF"/>
              </a:clrFrom>
              <a:clrTo>
                <a:srgbClr val="FFFFFF">
                  <a:alpha val="0"/>
                </a:srgbClr>
              </a:clrTo>
            </a:clrChange>
          </a:blip>
          <a:stretch>
            <a:fillRect/>
          </a:stretch>
        </p:blipFill>
        <p:spPr>
          <a:xfrm>
            <a:off x="178599" y="250212"/>
            <a:ext cx="979798" cy="720442"/>
          </a:xfrm>
          <a:prstGeom prst="rect">
            <a:avLst/>
          </a:prstGeom>
        </p:spPr>
      </p:pic>
    </p:spTree>
    <p:extLst>
      <p:ext uri="{BB962C8B-B14F-4D97-AF65-F5344CB8AC3E}">
        <p14:creationId xmlns:p14="http://schemas.microsoft.com/office/powerpoint/2010/main" val="1140065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Content - grey">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AC3010C-8DB9-FE45-A87B-6FCDE7AF26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67" y="0"/>
            <a:ext cx="1063741" cy="6858000"/>
          </a:xfrm>
          <a:prstGeom prst="rect">
            <a:avLst/>
          </a:prstGeom>
        </p:spPr>
      </p:pic>
      <p:sp>
        <p:nvSpPr>
          <p:cNvPr id="19" name="Oval 18"/>
          <p:cNvSpPr/>
          <p:nvPr userDrawn="1"/>
        </p:nvSpPr>
        <p:spPr>
          <a:xfrm>
            <a:off x="118927" y="176898"/>
            <a:ext cx="1049038" cy="1049038"/>
          </a:xfrm>
          <a:prstGeom prst="ellipse">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userDrawn="1"/>
        </p:nvPicPr>
        <p:blipFill>
          <a:blip r:embed="rId3">
            <a:clrChange>
              <a:clrFrom>
                <a:srgbClr val="FFFFFF"/>
              </a:clrFrom>
              <a:clrTo>
                <a:srgbClr val="FFFFFF">
                  <a:alpha val="0"/>
                </a:srgbClr>
              </a:clrTo>
            </a:clrChange>
          </a:blip>
          <a:stretch>
            <a:fillRect/>
          </a:stretch>
        </p:blipFill>
        <p:spPr>
          <a:xfrm>
            <a:off x="178599" y="250212"/>
            <a:ext cx="979798" cy="720442"/>
          </a:xfrm>
          <a:prstGeom prst="rect">
            <a:avLst/>
          </a:prstGeom>
        </p:spPr>
      </p:pic>
      <p:sp>
        <p:nvSpPr>
          <p:cNvPr id="2" name="Title 1"/>
          <p:cNvSpPr>
            <a:spLocks noGrp="1"/>
          </p:cNvSpPr>
          <p:nvPr>
            <p:ph type="title" hasCustomPrompt="1"/>
          </p:nvPr>
        </p:nvSpPr>
        <p:spPr>
          <a:xfrm>
            <a:off x="1285598" y="314207"/>
            <a:ext cx="10068202" cy="838187"/>
          </a:xfrm>
        </p:spPr>
        <p:txBody>
          <a:bodyPr>
            <a:normAutofit/>
          </a:bodyPr>
          <a:lstStyle>
            <a:lvl1pPr>
              <a:defRPr sz="3600" b="1">
                <a:solidFill>
                  <a:srgbClr val="004A82"/>
                </a:solidFill>
                <a:latin typeface="+mn-lt"/>
              </a:defRPr>
            </a:lvl1pPr>
          </a:lstStyle>
          <a:p>
            <a:r>
              <a:rPr lang="en-US"/>
              <a:t>CLICK TO EDIT MASTER TITLE STYLE</a:t>
            </a:r>
          </a:p>
        </p:txBody>
      </p:sp>
      <p:sp>
        <p:nvSpPr>
          <p:cNvPr id="3" name="Content Placeholder 2"/>
          <p:cNvSpPr>
            <a:spLocks noGrp="1"/>
          </p:cNvSpPr>
          <p:nvPr>
            <p:ph idx="1"/>
          </p:nvPr>
        </p:nvSpPr>
        <p:spPr>
          <a:xfrm>
            <a:off x="1285598" y="1390389"/>
            <a:ext cx="10068202" cy="4786574"/>
          </a:xfrm>
        </p:spPr>
        <p:txBody>
          <a:bodyPr/>
          <a:lstStyle>
            <a:lvl1pPr marL="0" indent="0">
              <a:buClr>
                <a:srgbClr val="004A82"/>
              </a:buClr>
              <a:buNone/>
              <a:defRPr/>
            </a:lvl1pPr>
            <a:lvl2pPr>
              <a:buClr>
                <a:srgbClr val="004A82"/>
              </a:buClr>
              <a:defRPr/>
            </a:lvl2pPr>
            <a:lvl3pPr>
              <a:buClr>
                <a:srgbClr val="004A82"/>
              </a:buClr>
              <a:defRPr/>
            </a:lvl3pPr>
            <a:lvl4pPr>
              <a:buClr>
                <a:srgbClr val="004A82"/>
              </a:buClr>
              <a:defRPr/>
            </a:lvl4pPr>
            <a:lvl5pPr>
              <a:buClr>
                <a:srgbClr val="004A82"/>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88422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4" descr="Shape&#10;&#10;Description automatically generated with low confidence">
            <a:extLst>
              <a:ext uri="{FF2B5EF4-FFF2-40B4-BE49-F238E27FC236}">
                <a16:creationId xmlns:a16="http://schemas.microsoft.com/office/drawing/2014/main" id="{307FFE7A-6321-3A47-9F82-F85CAFF68F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5" y="0"/>
            <a:ext cx="1063741" cy="6858000"/>
          </a:xfrm>
          <a:prstGeom prst="rect">
            <a:avLst/>
          </a:prstGeom>
        </p:spPr>
      </p:pic>
      <p:sp>
        <p:nvSpPr>
          <p:cNvPr id="3" name="Content Placeholder 2"/>
          <p:cNvSpPr>
            <a:spLocks noGrp="1"/>
          </p:cNvSpPr>
          <p:nvPr>
            <p:ph sz="half" idx="1"/>
          </p:nvPr>
        </p:nvSpPr>
        <p:spPr>
          <a:xfrm>
            <a:off x="1285598" y="1402833"/>
            <a:ext cx="5181600" cy="47741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67814" y="1402834"/>
            <a:ext cx="5181600" cy="477412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Oval 10"/>
          <p:cNvSpPr/>
          <p:nvPr userDrawn="1"/>
        </p:nvSpPr>
        <p:spPr>
          <a:xfrm>
            <a:off x="118927" y="176898"/>
            <a:ext cx="1049038" cy="1049038"/>
          </a:xfrm>
          <a:prstGeom prst="ellipse">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3">
            <a:clrChange>
              <a:clrFrom>
                <a:srgbClr val="FFFFFF"/>
              </a:clrFrom>
              <a:clrTo>
                <a:srgbClr val="FFFFFF">
                  <a:alpha val="0"/>
                </a:srgbClr>
              </a:clrTo>
            </a:clrChange>
          </a:blip>
          <a:stretch>
            <a:fillRect/>
          </a:stretch>
        </p:blipFill>
        <p:spPr>
          <a:xfrm>
            <a:off x="178599" y="250212"/>
            <a:ext cx="979798" cy="720442"/>
          </a:xfrm>
          <a:prstGeom prst="rect">
            <a:avLst/>
          </a:prstGeom>
        </p:spPr>
      </p:pic>
      <p:sp>
        <p:nvSpPr>
          <p:cNvPr id="10" name="Title 9">
            <a:extLst>
              <a:ext uri="{FF2B5EF4-FFF2-40B4-BE49-F238E27FC236}">
                <a16:creationId xmlns:a16="http://schemas.microsoft.com/office/drawing/2014/main" id="{C17019DB-B9EC-4D93-040F-E28C195AE95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4405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5" name="Picture 4" descr="Shape&#10;&#10;Description automatically generated with low confidence">
            <a:extLst>
              <a:ext uri="{FF2B5EF4-FFF2-40B4-BE49-F238E27FC236}">
                <a16:creationId xmlns:a16="http://schemas.microsoft.com/office/drawing/2014/main" id="{307FFE7A-6321-3A47-9F82-F85CAFF68F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5" y="0"/>
            <a:ext cx="1063741" cy="6858000"/>
          </a:xfrm>
          <a:prstGeom prst="rect">
            <a:avLst/>
          </a:prstGeom>
        </p:spPr>
      </p:pic>
      <p:sp>
        <p:nvSpPr>
          <p:cNvPr id="11" name="Oval 10"/>
          <p:cNvSpPr/>
          <p:nvPr userDrawn="1"/>
        </p:nvSpPr>
        <p:spPr>
          <a:xfrm>
            <a:off x="118927" y="176898"/>
            <a:ext cx="1049038" cy="1049038"/>
          </a:xfrm>
          <a:prstGeom prst="ellipse">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3">
            <a:clrChange>
              <a:clrFrom>
                <a:srgbClr val="FFFFFF"/>
              </a:clrFrom>
              <a:clrTo>
                <a:srgbClr val="FFFFFF">
                  <a:alpha val="0"/>
                </a:srgbClr>
              </a:clrTo>
            </a:clrChange>
          </a:blip>
          <a:stretch>
            <a:fillRect/>
          </a:stretch>
        </p:blipFill>
        <p:spPr>
          <a:xfrm>
            <a:off x="178599" y="250212"/>
            <a:ext cx="979798" cy="720442"/>
          </a:xfrm>
          <a:prstGeom prst="rect">
            <a:avLst/>
          </a:prstGeom>
        </p:spPr>
      </p:pic>
      <p:sp>
        <p:nvSpPr>
          <p:cNvPr id="10" name="Title 9">
            <a:extLst>
              <a:ext uri="{FF2B5EF4-FFF2-40B4-BE49-F238E27FC236}">
                <a16:creationId xmlns:a16="http://schemas.microsoft.com/office/drawing/2014/main" id="{C17019DB-B9EC-4D93-040F-E28C195AE95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7144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50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460B8-ED24-20C8-9860-33A22B9E62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A215D1-5CF2-FDD4-7A7A-6D781F851A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1B6837-F264-9B02-FB17-5DC267BF9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80833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8.jpeg"/><Relationship Id="rId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5598" y="289969"/>
            <a:ext cx="10068202" cy="86081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328057"/>
            <a:ext cx="10515600" cy="48489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18"/>
          <p:cNvSpPr txBox="1">
            <a:spLocks/>
          </p:cNvSpPr>
          <p:nvPr userDrawn="1"/>
        </p:nvSpPr>
        <p:spPr>
          <a:xfrm>
            <a:off x="-7255" y="6492875"/>
            <a:ext cx="1605049"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 IPS Adhesives 2024</a:t>
            </a:r>
          </a:p>
        </p:txBody>
      </p:sp>
    </p:spTree>
    <p:extLst>
      <p:ext uri="{BB962C8B-B14F-4D97-AF65-F5344CB8AC3E}">
        <p14:creationId xmlns:p14="http://schemas.microsoft.com/office/powerpoint/2010/main" val="24926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7" r:id="rId3"/>
    <p:sldLayoutId id="2147483667" r:id="rId4"/>
    <p:sldLayoutId id="2147483663" r:id="rId5"/>
    <p:sldLayoutId id="2147483665" r:id="rId6"/>
    <p:sldLayoutId id="2147483688" r:id="rId7"/>
    <p:sldLayoutId id="2147483668" r:id="rId8"/>
    <p:sldLayoutId id="2147483689" r:id="rId9"/>
  </p:sldLayoutIdLst>
  <p:hf sldNum="0" hdr="0" dt="0"/>
  <p:txStyles>
    <p:titleStyle>
      <a:lvl1pPr algn="l" defTabSz="914400" rtl="0" eaLnBrk="1" latinLnBrk="0" hangingPunct="1">
        <a:lnSpc>
          <a:spcPct val="90000"/>
        </a:lnSpc>
        <a:spcBef>
          <a:spcPct val="0"/>
        </a:spcBef>
        <a:buNone/>
        <a:defRPr sz="4400" b="1" kern="1200">
          <a:solidFill>
            <a:srgbClr val="004A82"/>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289969"/>
            <a:ext cx="10515600" cy="86081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306286"/>
            <a:ext cx="10515600" cy="487067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18"/>
          <p:cNvSpPr txBox="1">
            <a:spLocks/>
          </p:cNvSpPr>
          <p:nvPr userDrawn="1"/>
        </p:nvSpPr>
        <p:spPr>
          <a:xfrm>
            <a:off x="-7255" y="6492875"/>
            <a:ext cx="1605049"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 IPS Adhesives 2024</a:t>
            </a:r>
          </a:p>
        </p:txBody>
      </p:sp>
      <p:pic>
        <p:nvPicPr>
          <p:cNvPr id="4" name="Picture 7">
            <a:extLst>
              <a:ext uri="{FF2B5EF4-FFF2-40B4-BE49-F238E27FC236}">
                <a16:creationId xmlns:a16="http://schemas.microsoft.com/office/drawing/2014/main" id="{BF77AE96-A577-3E95-8EFA-DA5A03CAC422}"/>
              </a:ext>
            </a:extLst>
          </p:cNvPr>
          <p:cNvPicPr>
            <a:picLocks noChangeAspect="1" noChangeArrowheads="1"/>
          </p:cNvPicPr>
          <p:nvPr userDrawn="1">
            <p:custDataLst>
              <p:tags r:id="rId4"/>
            </p:custDataLst>
          </p:nvPr>
        </p:nvPicPr>
        <p:blipFill rotWithShape="1">
          <a:blip r:embed="rId5">
            <a:extLst>
              <a:ext uri="{28A0092B-C50C-407E-A947-70E740481C1C}">
                <a14:useLocalDpi xmlns:a14="http://schemas.microsoft.com/office/drawing/2010/main" val="0"/>
              </a:ext>
            </a:extLst>
          </a:blip>
          <a:srcRect l="75948" t="76838" r="7545" b="10084"/>
          <a:stretch/>
        </p:blipFill>
        <p:spPr bwMode="auto">
          <a:xfrm>
            <a:off x="10034120" y="5966076"/>
            <a:ext cx="1722452" cy="885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868045"/>
      </p:ext>
    </p:extLst>
  </p:cSld>
  <p:clrMap bg1="lt1" tx1="dk1" bg2="lt2" tx2="dk2" accent1="accent1" accent2="accent2" accent3="accent3" accent4="accent4" accent5="accent5" accent6="accent6" hlink="hlink" folHlink="folHlink"/>
  <p:sldLayoutIdLst>
    <p:sldLayoutId id="2147483683" r:id="rId1"/>
    <p:sldLayoutId id="2147483686" r:id="rId2"/>
  </p:sldLayoutIdLst>
  <p:hf sldNum="0" hdr="0" dt="0"/>
  <p:txStyles>
    <p:titleStyle>
      <a:lvl1pPr algn="l" defTabSz="914400" rtl="0" eaLnBrk="1" latinLnBrk="0" hangingPunct="1">
        <a:lnSpc>
          <a:spcPct val="90000"/>
        </a:lnSpc>
        <a:spcBef>
          <a:spcPct val="0"/>
        </a:spcBef>
        <a:buNone/>
        <a:defRPr sz="4400" b="1" kern="1200">
          <a:solidFill>
            <a:srgbClr val="004A82"/>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18/10/relationships/comments" Target="../comments/modernComment_1AA_E9D84B0E.xml"/><Relationship Id="rId7" Type="http://schemas.openxmlformats.org/officeDocument/2006/relationships/diagramColors" Target="../diagrams/colors2.xml"/><Relationship Id="rId12"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31.png"/><Relationship Id="rId5" Type="http://schemas.openxmlformats.org/officeDocument/2006/relationships/diagramLayout" Target="../diagrams/layout2.xml"/><Relationship Id="rId10" Type="http://schemas.openxmlformats.org/officeDocument/2006/relationships/image" Target="../media/image30.png"/><Relationship Id="rId4" Type="http://schemas.openxmlformats.org/officeDocument/2006/relationships/diagramData" Target="../diagrams/data2.xml"/><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8.jpeg"/></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1.jpeg"/><Relationship Id="rId4" Type="http://schemas.openxmlformats.org/officeDocument/2006/relationships/diagramLayout" Target="../diagrams/layout1.xml"/><Relationship Id="rId9"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632EB-997E-10C5-687B-B68564FE8F0F}"/>
              </a:ext>
            </a:extLst>
          </p:cNvPr>
          <p:cNvSpPr>
            <a:spLocks noGrp="1"/>
          </p:cNvSpPr>
          <p:nvPr>
            <p:ph type="ctrTitle"/>
          </p:nvPr>
        </p:nvSpPr>
        <p:spPr/>
        <p:txBody>
          <a:bodyPr>
            <a:normAutofit/>
          </a:bodyPr>
          <a:lstStyle/>
          <a:p>
            <a:r>
              <a:rPr lang="en-US" sz="4000" dirty="0"/>
              <a:t>Strong Plastic Bonds</a:t>
            </a:r>
            <a:br>
              <a:rPr lang="en-US" sz="4000" dirty="0"/>
            </a:br>
            <a:r>
              <a:rPr lang="en-US" sz="4000" dirty="0"/>
              <a:t>Made Easy!</a:t>
            </a:r>
          </a:p>
        </p:txBody>
      </p:sp>
      <p:sp>
        <p:nvSpPr>
          <p:cNvPr id="3" name="Subtitle 2">
            <a:extLst>
              <a:ext uri="{FF2B5EF4-FFF2-40B4-BE49-F238E27FC236}">
                <a16:creationId xmlns:a16="http://schemas.microsoft.com/office/drawing/2014/main" id="{29B10B58-A7D9-9FA5-C854-B4BA9FBFE983}"/>
              </a:ext>
            </a:extLst>
          </p:cNvPr>
          <p:cNvSpPr>
            <a:spLocks noGrp="1"/>
          </p:cNvSpPr>
          <p:nvPr>
            <p:ph type="subTitle" idx="1"/>
          </p:nvPr>
        </p:nvSpPr>
        <p:spPr/>
        <p:txBody>
          <a:bodyPr/>
          <a:lstStyle/>
          <a:p>
            <a:r>
              <a:rPr lang="en-US" dirty="0"/>
              <a:t>Jim Duff</a:t>
            </a:r>
          </a:p>
          <a:p>
            <a:r>
              <a:rPr lang="en-US"/>
              <a:t>December 11, 2024</a:t>
            </a:r>
            <a:endParaRPr lang="en-US" dirty="0"/>
          </a:p>
        </p:txBody>
      </p:sp>
    </p:spTree>
    <p:extLst>
      <p:ext uri="{BB962C8B-B14F-4D97-AF65-F5344CB8AC3E}">
        <p14:creationId xmlns:p14="http://schemas.microsoft.com/office/powerpoint/2010/main" val="729667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D4F2-38DA-454D-2313-D905F6B2DB61}"/>
              </a:ext>
            </a:extLst>
          </p:cNvPr>
          <p:cNvSpPr>
            <a:spLocks noGrp="1"/>
          </p:cNvSpPr>
          <p:nvPr>
            <p:ph type="title"/>
          </p:nvPr>
        </p:nvSpPr>
        <p:spPr/>
        <p:txBody>
          <a:bodyPr>
            <a:normAutofit/>
          </a:bodyPr>
          <a:lstStyle/>
          <a:p>
            <a:pPr marR="0" lvl="0">
              <a:spcBef>
                <a:spcPts val="0"/>
              </a:spcBef>
              <a:spcAft>
                <a:spcPts val="0"/>
              </a:spcAft>
            </a:pPr>
            <a:r>
              <a:rPr lang="en-GB" sz="3600" dirty="0">
                <a:effectLst/>
                <a:latin typeface="Calibri" panose="020F0502020204030204" pitchFamily="34" charset="0"/>
                <a:ea typeface="Times New Roman" panose="02020603050405020304" pitchFamily="18" charset="0"/>
              </a:rPr>
              <a:t>Example:  Low Surface Energy bonding in action</a:t>
            </a:r>
          </a:p>
        </p:txBody>
      </p:sp>
      <p:sp>
        <p:nvSpPr>
          <p:cNvPr id="8" name="Content Placeholder 2">
            <a:extLst>
              <a:ext uri="{FF2B5EF4-FFF2-40B4-BE49-F238E27FC236}">
                <a16:creationId xmlns:a16="http://schemas.microsoft.com/office/drawing/2014/main" id="{C24F64F6-226F-DDA8-6BC1-94811B805664}"/>
              </a:ext>
            </a:extLst>
          </p:cNvPr>
          <p:cNvSpPr>
            <a:spLocks noGrp="1"/>
          </p:cNvSpPr>
          <p:nvPr>
            <p:ph idx="1"/>
          </p:nvPr>
        </p:nvSpPr>
        <p:spPr>
          <a:xfrm>
            <a:off x="6487886" y="2111829"/>
            <a:ext cx="5334000" cy="4343400"/>
          </a:xfrm>
          <a:solidFill>
            <a:schemeClr val="accent1">
              <a:lumMod val="20000"/>
              <a:lumOff val="80000"/>
            </a:schemeClr>
          </a:solidFill>
        </p:spPr>
        <p:txBody>
          <a:bodyPr>
            <a:noAutofit/>
          </a:bodyPr>
          <a:lstStyle/>
          <a:p>
            <a:pPr marR="0" lvl="0" algn="ctr">
              <a:spcBef>
                <a:spcPts val="0"/>
              </a:spcBef>
              <a:spcAft>
                <a:spcPts val="0"/>
              </a:spcAft>
            </a:pPr>
            <a:endParaRPr lang="en-GB" sz="2400" dirty="0">
              <a:latin typeface="Calibri" panose="020F0502020204030204" pitchFamily="34" charset="0"/>
              <a:ea typeface="Calibri" panose="020F0502020204030204" pitchFamily="34" charset="0"/>
            </a:endParaRPr>
          </a:p>
          <a:p>
            <a:pPr marR="0" lvl="0">
              <a:spcBef>
                <a:spcPts val="0"/>
              </a:spcBef>
              <a:spcAft>
                <a:spcPts val="0"/>
              </a:spcAft>
            </a:pPr>
            <a:r>
              <a:rPr lang="en-GB" sz="2400" dirty="0">
                <a:latin typeface="Calibri" panose="020F0502020204030204" pitchFamily="34" charset="0"/>
                <a:ea typeface="Calibri" panose="020F0502020204030204" pitchFamily="34" charset="0"/>
              </a:rPr>
              <a:t>Supplier collaboration:</a:t>
            </a:r>
          </a:p>
          <a:p>
            <a:pPr marL="1028700" lvl="1" indent="-342900">
              <a:spcBef>
                <a:spcPts val="0"/>
              </a:spcBef>
            </a:pPr>
            <a:r>
              <a:rPr lang="en-GB" sz="2000" dirty="0">
                <a:latin typeface="Calibri" panose="020F0502020204030204" pitchFamily="34" charset="0"/>
                <a:ea typeface="Calibri" panose="020F0502020204030204" pitchFamily="34" charset="0"/>
              </a:rPr>
              <a:t>Efficient prototype reviews, jointly onsite</a:t>
            </a:r>
          </a:p>
          <a:p>
            <a:pPr marL="1028700" lvl="1" indent="-342900">
              <a:spcBef>
                <a:spcPts val="0"/>
              </a:spcBef>
            </a:pPr>
            <a:r>
              <a:rPr lang="en-GB" sz="2000" dirty="0">
                <a:latin typeface="Calibri" panose="020F0502020204030204" pitchFamily="34" charset="0"/>
                <a:ea typeface="Calibri" panose="020F0502020204030204" pitchFamily="34" charset="0"/>
              </a:rPr>
              <a:t>Bonding of dissimilar substrates (including LSE plastic)</a:t>
            </a:r>
          </a:p>
          <a:p>
            <a:pPr marL="1028700" lvl="1" indent="-342900">
              <a:spcBef>
                <a:spcPts val="0"/>
              </a:spcBef>
            </a:pPr>
            <a:r>
              <a:rPr lang="en-GB" sz="2000" dirty="0">
                <a:effectLst/>
                <a:latin typeface="Calibri" panose="020F0502020204030204" pitchFamily="34" charset="0"/>
                <a:ea typeface="Calibri" panose="020F0502020204030204" pitchFamily="34" charset="0"/>
              </a:rPr>
              <a:t>Use of fewer </a:t>
            </a:r>
            <a:r>
              <a:rPr lang="en-GB" sz="2000" dirty="0">
                <a:latin typeface="Calibri" panose="020F0502020204030204" pitchFamily="34" charset="0"/>
                <a:ea typeface="Calibri" panose="020F0502020204030204" pitchFamily="34" charset="0"/>
              </a:rPr>
              <a:t>types of adhesive on the production</a:t>
            </a:r>
          </a:p>
          <a:p>
            <a:pPr marR="0" lvl="0">
              <a:spcBef>
                <a:spcPts val="0"/>
              </a:spcBef>
              <a:spcAft>
                <a:spcPts val="0"/>
              </a:spcAft>
            </a:pPr>
            <a:endParaRPr lang="en-GB" sz="2400" dirty="0">
              <a:latin typeface="Calibri" panose="020F0502020204030204" pitchFamily="34" charset="0"/>
              <a:ea typeface="Calibri" panose="020F0502020204030204" pitchFamily="34" charset="0"/>
            </a:endParaRPr>
          </a:p>
          <a:p>
            <a:pPr marR="0" lvl="0">
              <a:spcBef>
                <a:spcPts val="0"/>
              </a:spcBef>
              <a:spcAft>
                <a:spcPts val="0"/>
              </a:spcAft>
            </a:pPr>
            <a:r>
              <a:rPr lang="en-GB" sz="2400" dirty="0">
                <a:latin typeface="Calibri" panose="020F0502020204030204" pitchFamily="34" charset="0"/>
                <a:ea typeface="Calibri" panose="020F0502020204030204" pitchFamily="34" charset="0"/>
              </a:rPr>
              <a:t>Benefits achieved:</a:t>
            </a:r>
          </a:p>
          <a:p>
            <a:pPr marL="1028700" lvl="1" indent="-342900">
              <a:spcBef>
                <a:spcPts val="0"/>
              </a:spcBef>
              <a:buClr>
                <a:srgbClr val="00B050"/>
              </a:buClr>
              <a:buFont typeface="Wingdings" panose="05000000000000000000" pitchFamily="2" charset="2"/>
              <a:buChar char="ü"/>
            </a:pPr>
            <a:r>
              <a:rPr lang="en-GB" sz="2000" dirty="0">
                <a:effectLst/>
                <a:latin typeface="Calibri" panose="020F0502020204030204" pitchFamily="34" charset="0"/>
                <a:ea typeface="Calibri" panose="020F0502020204030204" pitchFamily="34" charset="0"/>
              </a:rPr>
              <a:t>Reduced complexity</a:t>
            </a:r>
          </a:p>
          <a:p>
            <a:pPr marL="1028700" lvl="1" indent="-342900">
              <a:spcBef>
                <a:spcPts val="0"/>
              </a:spcBef>
              <a:buClr>
                <a:srgbClr val="00B050"/>
              </a:buClr>
              <a:buFont typeface="Wingdings" panose="05000000000000000000" pitchFamily="2" charset="2"/>
              <a:buChar char="ü"/>
            </a:pPr>
            <a:r>
              <a:rPr lang="en-GB" sz="2000" dirty="0">
                <a:latin typeface="Calibri" panose="020F0502020204030204" pitchFamily="34" charset="0"/>
                <a:ea typeface="Calibri" panose="020F0502020204030204" pitchFamily="34" charset="0"/>
              </a:rPr>
              <a:t>Improved productivity</a:t>
            </a:r>
          </a:p>
          <a:p>
            <a:pPr marL="1028700" lvl="1" indent="-342900">
              <a:spcBef>
                <a:spcPts val="0"/>
              </a:spcBef>
              <a:buClr>
                <a:srgbClr val="00B050"/>
              </a:buClr>
              <a:buFont typeface="Wingdings" panose="05000000000000000000" pitchFamily="2" charset="2"/>
              <a:buChar char="ü"/>
            </a:pPr>
            <a:r>
              <a:rPr lang="en-GB" sz="2000" dirty="0">
                <a:effectLst/>
                <a:latin typeface="Calibri" panose="020F0502020204030204" pitchFamily="34" charset="0"/>
                <a:ea typeface="Calibri" panose="020F0502020204030204" pitchFamily="34" charset="0"/>
              </a:rPr>
              <a:t>Risk reduction</a:t>
            </a:r>
            <a:endParaRPr lang="en-US" dirty="0">
              <a:effectLst/>
              <a:latin typeface="Calibri" panose="020F0502020204030204" pitchFamily="34" charset="0"/>
              <a:ea typeface="DengXian" panose="02010600030101010101" pitchFamily="2" charset="-122"/>
            </a:endParaRPr>
          </a:p>
          <a:p>
            <a:endParaRPr lang="en-US" dirty="0"/>
          </a:p>
        </p:txBody>
      </p:sp>
      <p:sp>
        <p:nvSpPr>
          <p:cNvPr id="10" name="TextBox 9">
            <a:extLst>
              <a:ext uri="{FF2B5EF4-FFF2-40B4-BE49-F238E27FC236}">
                <a16:creationId xmlns:a16="http://schemas.microsoft.com/office/drawing/2014/main" id="{C6BF76C5-061D-9542-B9D5-484CB033E0FC}"/>
              </a:ext>
            </a:extLst>
          </p:cNvPr>
          <p:cNvSpPr txBox="1"/>
          <p:nvPr/>
        </p:nvSpPr>
        <p:spPr>
          <a:xfrm>
            <a:off x="1285598" y="1446308"/>
            <a:ext cx="10536288" cy="461665"/>
          </a:xfrm>
          <a:prstGeom prst="rect">
            <a:avLst/>
          </a:prstGeom>
          <a:noFill/>
        </p:spPr>
        <p:txBody>
          <a:bodyPr wrap="square">
            <a:spAutoFit/>
          </a:bodyPr>
          <a:lstStyle/>
          <a:p>
            <a:pPr marR="0" lvl="0" algn="ctr">
              <a:spcBef>
                <a:spcPts val="0"/>
              </a:spcBef>
              <a:spcAft>
                <a:spcPts val="0"/>
              </a:spcAft>
            </a:pPr>
            <a:r>
              <a:rPr lang="en-GB" sz="2400" dirty="0">
                <a:effectLst/>
                <a:latin typeface="Calibri" panose="020F0502020204030204" pitchFamily="34" charset="0"/>
                <a:ea typeface="Calibri" panose="020F0502020204030204" pitchFamily="34" charset="0"/>
              </a:rPr>
              <a:t>Composite and thermoplastic components for vehicle manufacturing</a:t>
            </a:r>
          </a:p>
        </p:txBody>
      </p:sp>
      <p:pic>
        <p:nvPicPr>
          <p:cNvPr id="3" name="MVI_8352_1_Hang 15KG 2">
            <a:hlinkClick r:id="" action="ppaction://media"/>
            <a:extLst>
              <a:ext uri="{FF2B5EF4-FFF2-40B4-BE49-F238E27FC236}">
                <a16:creationId xmlns:a16="http://schemas.microsoft.com/office/drawing/2014/main" id="{6E2027D6-99E6-F229-9570-F86A923556F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44414" y="2316480"/>
            <a:ext cx="5875285" cy="3304848"/>
          </a:xfrm>
          <a:prstGeom prst="rect">
            <a:avLst/>
          </a:prstGeom>
        </p:spPr>
      </p:pic>
    </p:spTree>
    <p:extLst>
      <p:ext uri="{BB962C8B-B14F-4D97-AF65-F5344CB8AC3E}">
        <p14:creationId xmlns:p14="http://schemas.microsoft.com/office/powerpoint/2010/main" val="119744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D229-CF60-87AC-8247-6B5EB5AB1D9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A3E06B2B-AD0D-5695-781C-2C6BB8A4F9D9}"/>
              </a:ext>
            </a:extLst>
          </p:cNvPr>
          <p:cNvSpPr>
            <a:spLocks noGrp="1"/>
          </p:cNvSpPr>
          <p:nvPr>
            <p:ph idx="1"/>
          </p:nvPr>
        </p:nvSpPr>
        <p:spPr/>
        <p:txBody>
          <a:bodyPr>
            <a:noAutofit/>
          </a:bodyPr>
          <a:lstStyle/>
          <a:p>
            <a:pPr marR="0" lvl="0">
              <a:spcBef>
                <a:spcPts val="0"/>
              </a:spcBef>
              <a:spcAft>
                <a:spcPts val="0"/>
              </a:spcAft>
            </a:pPr>
            <a:r>
              <a:rPr lang="en-US" sz="2200" dirty="0">
                <a:effectLst/>
                <a:latin typeface="Calibri" panose="020F0502020204030204" pitchFamily="34" charset="0"/>
                <a:ea typeface="Times New Roman" panose="02020603050405020304" pitchFamily="18" charset="0"/>
              </a:rPr>
              <a:t>Plastics Overview</a:t>
            </a:r>
          </a:p>
          <a:p>
            <a:pPr marL="342900" marR="0" lvl="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Common plastic bonding applications</a:t>
            </a:r>
          </a:p>
          <a:p>
            <a:pPr marL="342900" indent="-342900">
              <a:spcBef>
                <a:spcPts val="0"/>
              </a:spcBef>
              <a:buFont typeface="Arial" panose="020B0604020202020204" pitchFamily="34" charset="0"/>
              <a:buChar char="•"/>
            </a:pPr>
            <a:r>
              <a:rPr lang="en-US" sz="2000" dirty="0">
                <a:latin typeface="Calibri" panose="020F0502020204030204" pitchFamily="34" charset="0"/>
                <a:ea typeface="Times New Roman" panose="02020603050405020304" pitchFamily="18" charset="0"/>
              </a:rPr>
              <a:t>Plastic design and manufacturing trends</a:t>
            </a:r>
            <a:endParaRPr lang="en-US" sz="2000" dirty="0">
              <a:effectLst/>
              <a:latin typeface="Calibri" panose="020F0502020204030204" pitchFamily="34" charset="0"/>
              <a:ea typeface="Times New Roman" panose="02020603050405020304" pitchFamily="18" charset="0"/>
            </a:endParaRPr>
          </a:p>
          <a:p>
            <a:pPr marL="342900" indent="-342900">
              <a:spcBef>
                <a:spcPts val="0"/>
              </a:spcBef>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Joining method comparison</a:t>
            </a:r>
          </a:p>
          <a:p>
            <a:pPr marL="342900" indent="-342900">
              <a:spcBef>
                <a:spcPts val="0"/>
              </a:spcBef>
              <a:buFont typeface="Arial" panose="020B0604020202020204" pitchFamily="34" charset="0"/>
              <a:buChar char="•"/>
            </a:pPr>
            <a:r>
              <a:rPr lang="en-US" sz="2000" dirty="0">
                <a:latin typeface="Calibri" panose="020F0502020204030204" pitchFamily="34" charset="0"/>
                <a:ea typeface="DengXian" panose="02010600030101010101" pitchFamily="2" charset="-122"/>
              </a:rPr>
              <a:t>Plastic substrates:  surface energy considerations</a:t>
            </a:r>
          </a:p>
          <a:p>
            <a:pPr marR="0" lvl="0">
              <a:spcBef>
                <a:spcPts val="0"/>
              </a:spcBef>
              <a:spcAft>
                <a:spcPts val="0"/>
              </a:spcAft>
            </a:pPr>
            <a:endParaRPr lang="en-US" sz="2000" dirty="0">
              <a:latin typeface="Calibri" panose="020F0502020204030204" pitchFamily="34" charset="0"/>
              <a:ea typeface="DengXian" panose="02010600030101010101" pitchFamily="2" charset="-122"/>
            </a:endParaRPr>
          </a:p>
          <a:p>
            <a:pPr marR="0" lvl="0">
              <a:spcBef>
                <a:spcPts val="0"/>
              </a:spcBef>
              <a:spcAft>
                <a:spcPts val="0"/>
              </a:spcAft>
            </a:pPr>
            <a:r>
              <a:rPr lang="en-US" sz="2200" dirty="0">
                <a:latin typeface="Calibri" panose="020F0502020204030204" pitchFamily="34" charset="0"/>
                <a:ea typeface="DengXian" panose="02010600030101010101" pitchFamily="2" charset="-122"/>
              </a:rPr>
              <a:t>Bonding Low Surface Energy plastics</a:t>
            </a:r>
          </a:p>
          <a:p>
            <a:pPr marL="342900" marR="0" lvl="0" indent="-342900">
              <a:spcBef>
                <a:spcPts val="0"/>
              </a:spcBef>
              <a:spcAft>
                <a:spcPts val="0"/>
              </a:spcAft>
              <a:buFont typeface="Arial" panose="020B0604020202020204" pitchFamily="34" charset="0"/>
              <a:buChar char="•"/>
            </a:pPr>
            <a:r>
              <a:rPr lang="en-US" sz="2000" dirty="0">
                <a:latin typeface="Calibri" panose="020F0502020204030204" pitchFamily="34" charset="0"/>
                <a:ea typeface="DengXian" panose="02010600030101010101" pitchFamily="2" charset="-122"/>
              </a:rPr>
              <a:t>Challenges bonding Low Surface Energy plastics</a:t>
            </a:r>
          </a:p>
          <a:p>
            <a:pPr marL="342900" marR="0" lvl="0" indent="-342900">
              <a:spcBef>
                <a:spcPts val="0"/>
              </a:spcBef>
              <a:spcAft>
                <a:spcPts val="0"/>
              </a:spcAft>
              <a:buFont typeface="Arial" panose="020B0604020202020204" pitchFamily="34" charset="0"/>
              <a:buChar char="•"/>
            </a:pPr>
            <a:r>
              <a:rPr lang="en-GB" sz="2000" dirty="0">
                <a:effectLst/>
                <a:latin typeface="Calibri" panose="020F0502020204030204" pitchFamily="34" charset="0"/>
                <a:ea typeface="Times New Roman" panose="02020603050405020304" pitchFamily="18" charset="0"/>
              </a:rPr>
              <a:t>Example:  Low Surface Energy bonding in action</a:t>
            </a:r>
          </a:p>
          <a:p>
            <a:pPr marL="342900" marR="0" lvl="0" indent="-342900">
              <a:spcBef>
                <a:spcPts val="0"/>
              </a:spcBef>
              <a:spcAft>
                <a:spcPts val="0"/>
              </a:spcAft>
              <a:buFont typeface="Arial" panose="020B0604020202020204" pitchFamily="34" charset="0"/>
              <a:buChar char="•"/>
            </a:pPr>
            <a:endParaRPr lang="en-US" sz="2000" dirty="0">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latin typeface="Calibri" panose="020F0502020204030204" pitchFamily="34" charset="0"/>
                <a:ea typeface="Times New Roman" panose="02020603050405020304" pitchFamily="18" charset="0"/>
              </a:rPr>
              <a:t>Finding the Right Adhesive</a:t>
            </a:r>
          </a:p>
          <a:p>
            <a:pPr marL="342900" marR="0" lvl="0" indent="-342900">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rPr>
              <a:t>How adhesive bonds are tested</a:t>
            </a:r>
            <a:endParaRPr lang="en-US" sz="2000" dirty="0">
              <a:effectLst/>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rPr>
              <a:t>“Virtual lab tour”</a:t>
            </a:r>
          </a:p>
          <a:p>
            <a:pPr marL="342900" marR="0" lvl="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Performance specifications to look for</a:t>
            </a:r>
          </a:p>
          <a:p>
            <a:pPr marL="342900" marR="0" lvl="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Selecting an adhesive</a:t>
            </a:r>
            <a:endParaRPr lang="en-GB" sz="2000" dirty="0">
              <a:effectLst/>
              <a:latin typeface="Calibri" panose="020F0502020204030204" pitchFamily="34" charset="0"/>
              <a:ea typeface="Times New Roman" panose="02020603050405020304" pitchFamily="18" charset="0"/>
            </a:endParaRPr>
          </a:p>
          <a:p>
            <a:pPr marR="0" lvl="0">
              <a:spcBef>
                <a:spcPts val="0"/>
              </a:spcBef>
              <a:spcAft>
                <a:spcPts val="0"/>
              </a:spcAft>
            </a:pPr>
            <a:endParaRPr lang="en-US" sz="2000" dirty="0">
              <a:effectLst/>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effectLst/>
                <a:latin typeface="Calibri" panose="020F0502020204030204" pitchFamily="34" charset="0"/>
                <a:ea typeface="Times New Roman" panose="02020603050405020304" pitchFamily="18" charset="0"/>
              </a:rPr>
              <a:t>Summary</a:t>
            </a:r>
            <a:endParaRPr lang="en-US" sz="2200" dirty="0">
              <a:effectLst/>
              <a:latin typeface="Calibri" panose="020F0502020204030204" pitchFamily="34" charset="0"/>
              <a:ea typeface="DengXian" panose="02010600030101010101" pitchFamily="2" charset="-122"/>
            </a:endParaRPr>
          </a:p>
          <a:p>
            <a:endParaRPr lang="en-US" sz="2200" dirty="0"/>
          </a:p>
        </p:txBody>
      </p:sp>
      <p:sp>
        <p:nvSpPr>
          <p:cNvPr id="4" name="Rectangle 3">
            <a:extLst>
              <a:ext uri="{FF2B5EF4-FFF2-40B4-BE49-F238E27FC236}">
                <a16:creationId xmlns:a16="http://schemas.microsoft.com/office/drawing/2014/main" id="{1235814C-C51E-43D3-830C-00C7AAED9E2A}"/>
              </a:ext>
            </a:extLst>
          </p:cNvPr>
          <p:cNvSpPr/>
          <p:nvPr/>
        </p:nvSpPr>
        <p:spPr>
          <a:xfrm>
            <a:off x="1285598" y="4114801"/>
            <a:ext cx="5992280" cy="1604864"/>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1738903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D4F2-38DA-454D-2313-D905F6B2DB61}"/>
              </a:ext>
            </a:extLst>
          </p:cNvPr>
          <p:cNvSpPr>
            <a:spLocks noGrp="1"/>
          </p:cNvSpPr>
          <p:nvPr>
            <p:ph type="title"/>
          </p:nvPr>
        </p:nvSpPr>
        <p:spPr/>
        <p:txBody>
          <a:bodyPr>
            <a:normAutofit/>
          </a:bodyPr>
          <a:lstStyle/>
          <a:p>
            <a:pPr marR="0" lvl="0">
              <a:spcBef>
                <a:spcPts val="0"/>
              </a:spcBef>
              <a:spcAft>
                <a:spcPts val="0"/>
              </a:spcAft>
            </a:pPr>
            <a:r>
              <a:rPr lang="en-US" sz="3600" dirty="0">
                <a:latin typeface="Calibri" panose="020F0502020204030204" pitchFamily="34" charset="0"/>
                <a:ea typeface="DengXian" panose="02010600030101010101" pitchFamily="2" charset="-122"/>
              </a:rPr>
              <a:t>How adhesive bonds are tested </a:t>
            </a:r>
          </a:p>
        </p:txBody>
      </p:sp>
      <p:graphicFrame>
        <p:nvGraphicFramePr>
          <p:cNvPr id="5" name="Diagram 4">
            <a:extLst>
              <a:ext uri="{FF2B5EF4-FFF2-40B4-BE49-F238E27FC236}">
                <a16:creationId xmlns:a16="http://schemas.microsoft.com/office/drawing/2014/main" id="{3AFD41AC-DAA3-A735-6C84-1A96A04A0A0D}"/>
              </a:ext>
            </a:extLst>
          </p:cNvPr>
          <p:cNvGraphicFramePr/>
          <p:nvPr>
            <p:extLst>
              <p:ext uri="{D42A27DB-BD31-4B8C-83A1-F6EECF244321}">
                <p14:modId xmlns:p14="http://schemas.microsoft.com/office/powerpoint/2010/main" val="3645890661"/>
              </p:ext>
            </p:extLst>
          </p:nvPr>
        </p:nvGraphicFramePr>
        <p:xfrm>
          <a:off x="2031999" y="1231641"/>
          <a:ext cx="8735527" cy="49066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Picture 11">
            <a:extLst>
              <a:ext uri="{FF2B5EF4-FFF2-40B4-BE49-F238E27FC236}">
                <a16:creationId xmlns:a16="http://schemas.microsoft.com/office/drawing/2014/main" id="{0A37F06C-661F-B531-E359-97339D64D455}"/>
              </a:ext>
            </a:extLst>
          </p:cNvPr>
          <p:cNvPicPr>
            <a:picLocks noChangeAspect="1"/>
          </p:cNvPicPr>
          <p:nvPr/>
        </p:nvPicPr>
        <p:blipFill>
          <a:blip r:embed="rId9"/>
          <a:stretch>
            <a:fillRect/>
          </a:stretch>
        </p:blipFill>
        <p:spPr>
          <a:xfrm>
            <a:off x="2811275" y="1886522"/>
            <a:ext cx="2873245" cy="1542478"/>
          </a:xfrm>
          <a:prstGeom prst="rect">
            <a:avLst/>
          </a:prstGeom>
        </p:spPr>
      </p:pic>
      <p:pic>
        <p:nvPicPr>
          <p:cNvPr id="14" name="Picture 13">
            <a:extLst>
              <a:ext uri="{FF2B5EF4-FFF2-40B4-BE49-F238E27FC236}">
                <a16:creationId xmlns:a16="http://schemas.microsoft.com/office/drawing/2014/main" id="{DE06B6C3-5521-8CF5-F228-8F553F6191FB}"/>
              </a:ext>
            </a:extLst>
          </p:cNvPr>
          <p:cNvPicPr>
            <a:picLocks noChangeAspect="1"/>
          </p:cNvPicPr>
          <p:nvPr/>
        </p:nvPicPr>
        <p:blipFill>
          <a:blip r:embed="rId10"/>
          <a:stretch>
            <a:fillRect/>
          </a:stretch>
        </p:blipFill>
        <p:spPr>
          <a:xfrm>
            <a:off x="8791543" y="1365920"/>
            <a:ext cx="1559459" cy="2063080"/>
          </a:xfrm>
          <a:prstGeom prst="rect">
            <a:avLst/>
          </a:prstGeom>
        </p:spPr>
      </p:pic>
      <p:pic>
        <p:nvPicPr>
          <p:cNvPr id="15" name="Picture 14">
            <a:extLst>
              <a:ext uri="{FF2B5EF4-FFF2-40B4-BE49-F238E27FC236}">
                <a16:creationId xmlns:a16="http://schemas.microsoft.com/office/drawing/2014/main" id="{BBE621C3-B739-5A63-0E67-FD31BFA99478}"/>
              </a:ext>
            </a:extLst>
          </p:cNvPr>
          <p:cNvPicPr>
            <a:picLocks noChangeAspect="1"/>
          </p:cNvPicPr>
          <p:nvPr/>
        </p:nvPicPr>
        <p:blipFill>
          <a:blip r:embed="rId11"/>
          <a:stretch>
            <a:fillRect/>
          </a:stretch>
        </p:blipFill>
        <p:spPr>
          <a:xfrm>
            <a:off x="3210307" y="4556759"/>
            <a:ext cx="2075180" cy="1383453"/>
          </a:xfrm>
          <a:prstGeom prst="rect">
            <a:avLst/>
          </a:prstGeom>
        </p:spPr>
      </p:pic>
      <p:pic>
        <p:nvPicPr>
          <p:cNvPr id="16" name="Picture 15">
            <a:extLst>
              <a:ext uri="{FF2B5EF4-FFF2-40B4-BE49-F238E27FC236}">
                <a16:creationId xmlns:a16="http://schemas.microsoft.com/office/drawing/2014/main" id="{67D69A33-ACA2-8E27-5504-341BAFF01CFA}"/>
              </a:ext>
            </a:extLst>
          </p:cNvPr>
          <p:cNvPicPr>
            <a:picLocks noChangeAspect="1"/>
          </p:cNvPicPr>
          <p:nvPr/>
        </p:nvPicPr>
        <p:blipFill>
          <a:blip r:embed="rId12"/>
          <a:stretch>
            <a:fillRect/>
          </a:stretch>
        </p:blipFill>
        <p:spPr>
          <a:xfrm>
            <a:off x="7658652" y="4441872"/>
            <a:ext cx="1729740" cy="1729740"/>
          </a:xfrm>
          <a:prstGeom prst="rect">
            <a:avLst/>
          </a:prstGeom>
        </p:spPr>
      </p:pic>
    </p:spTree>
    <p:extLst>
      <p:ext uri="{BB962C8B-B14F-4D97-AF65-F5344CB8AC3E}">
        <p14:creationId xmlns:p14="http://schemas.microsoft.com/office/powerpoint/2010/main" val="3923266318"/>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D4F2-38DA-454D-2313-D905F6B2DB61}"/>
              </a:ext>
            </a:extLst>
          </p:cNvPr>
          <p:cNvSpPr>
            <a:spLocks noGrp="1"/>
          </p:cNvSpPr>
          <p:nvPr>
            <p:ph type="title"/>
          </p:nvPr>
        </p:nvSpPr>
        <p:spPr>
          <a:xfrm>
            <a:off x="1285598" y="326713"/>
            <a:ext cx="10068202" cy="838187"/>
          </a:xfrm>
        </p:spPr>
        <p:txBody>
          <a:bodyPr>
            <a:normAutofit/>
          </a:bodyPr>
          <a:lstStyle/>
          <a:p>
            <a:pPr marR="0" lvl="0">
              <a:spcBef>
                <a:spcPts val="0"/>
              </a:spcBef>
              <a:spcAft>
                <a:spcPts val="0"/>
              </a:spcAft>
            </a:pPr>
            <a:r>
              <a:rPr lang="en-US" sz="3600" dirty="0">
                <a:latin typeface="Calibri" panose="020F0502020204030204" pitchFamily="34" charset="0"/>
                <a:ea typeface="DengXian" panose="02010600030101010101" pitchFamily="2" charset="-122"/>
              </a:rPr>
              <a:t>“Virtual lab tour”</a:t>
            </a:r>
          </a:p>
        </p:txBody>
      </p:sp>
      <p:sp>
        <p:nvSpPr>
          <p:cNvPr id="6" name="Rectangle 5">
            <a:extLst>
              <a:ext uri="{FF2B5EF4-FFF2-40B4-BE49-F238E27FC236}">
                <a16:creationId xmlns:a16="http://schemas.microsoft.com/office/drawing/2014/main" id="{6F8C9D5D-728C-CB59-AE76-3D6F1FFA0E48}"/>
              </a:ext>
            </a:extLst>
          </p:cNvPr>
          <p:cNvSpPr/>
          <p:nvPr/>
        </p:nvSpPr>
        <p:spPr>
          <a:xfrm>
            <a:off x="2729827" y="5321603"/>
            <a:ext cx="2522220" cy="1209684"/>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b="1" dirty="0">
                <a:solidFill>
                  <a:srgbClr val="FF0000"/>
                </a:solidFill>
              </a:rPr>
              <a:t>Shimadzu and Instron Universal Testers</a:t>
            </a:r>
          </a:p>
          <a:p>
            <a:pPr algn="ctr"/>
            <a:endParaRPr lang="en-US" sz="2400" b="1" dirty="0">
              <a:solidFill>
                <a:srgbClr val="FF0000"/>
              </a:solidFill>
            </a:endParaRPr>
          </a:p>
          <a:p>
            <a:pPr algn="ctr"/>
            <a:endParaRPr lang="en-US" sz="2400" b="1" dirty="0">
              <a:solidFill>
                <a:srgbClr val="FF0000"/>
              </a:solidFill>
            </a:endParaRPr>
          </a:p>
          <a:p>
            <a:pPr algn="ctr"/>
            <a:endParaRPr lang="en-US" dirty="0">
              <a:solidFill>
                <a:srgbClr val="FF0000"/>
              </a:solidFill>
            </a:endParaRPr>
          </a:p>
        </p:txBody>
      </p:sp>
      <p:pic>
        <p:nvPicPr>
          <p:cNvPr id="11" name="Picture 10" descr="A machine with a glass door&#10;&#10;Description automatically generated">
            <a:extLst>
              <a:ext uri="{FF2B5EF4-FFF2-40B4-BE49-F238E27FC236}">
                <a16:creationId xmlns:a16="http://schemas.microsoft.com/office/drawing/2014/main" id="{51276A36-70E6-CC06-6DD5-571850038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0673" y="1164900"/>
            <a:ext cx="2859767" cy="3813024"/>
          </a:xfrm>
          <a:prstGeom prst="rect">
            <a:avLst/>
          </a:prstGeom>
        </p:spPr>
      </p:pic>
      <p:pic>
        <p:nvPicPr>
          <p:cNvPr id="12" name="Picture 11" descr="A machine in a room&#10;&#10;Description automatically generated">
            <a:extLst>
              <a:ext uri="{FF2B5EF4-FFF2-40B4-BE49-F238E27FC236}">
                <a16:creationId xmlns:a16="http://schemas.microsoft.com/office/drawing/2014/main" id="{11328AF4-0259-DDC7-BE9B-B1A13254A7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4220" y="1164900"/>
            <a:ext cx="2791215" cy="3715268"/>
          </a:xfrm>
          <a:prstGeom prst="rect">
            <a:avLst/>
          </a:prstGeom>
        </p:spPr>
      </p:pic>
      <p:pic>
        <p:nvPicPr>
          <p:cNvPr id="14" name="Picture 13" descr="A machine with a cylinder on it&#10;&#10;Description automatically generated">
            <a:extLst>
              <a:ext uri="{FF2B5EF4-FFF2-40B4-BE49-F238E27FC236}">
                <a16:creationId xmlns:a16="http://schemas.microsoft.com/office/drawing/2014/main" id="{36ACE55B-EBE4-9515-28F0-AADEBFEE45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0558" y="1164899"/>
            <a:ext cx="2953066" cy="3813025"/>
          </a:xfrm>
          <a:prstGeom prst="rect">
            <a:avLst/>
          </a:prstGeom>
        </p:spPr>
      </p:pic>
      <p:sp>
        <p:nvSpPr>
          <p:cNvPr id="15" name="Rectangle 14">
            <a:extLst>
              <a:ext uri="{FF2B5EF4-FFF2-40B4-BE49-F238E27FC236}">
                <a16:creationId xmlns:a16="http://schemas.microsoft.com/office/drawing/2014/main" id="{06F83B82-5567-FA2C-930B-48DB6B7FD016}"/>
              </a:ext>
            </a:extLst>
          </p:cNvPr>
          <p:cNvSpPr/>
          <p:nvPr/>
        </p:nvSpPr>
        <p:spPr>
          <a:xfrm>
            <a:off x="7980558" y="5321603"/>
            <a:ext cx="2522220" cy="1209684"/>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a:p>
            <a:pPr algn="ctr"/>
            <a:endParaRPr lang="en-US" dirty="0">
              <a:solidFill>
                <a:srgbClr val="FF0000"/>
              </a:solidFill>
            </a:endParaRPr>
          </a:p>
          <a:p>
            <a:pPr algn="ctr"/>
            <a:r>
              <a:rPr lang="en-US" b="1" dirty="0">
                <a:solidFill>
                  <a:srgbClr val="FF0000"/>
                </a:solidFill>
              </a:rPr>
              <a:t>Zwick Fatigue Tester</a:t>
            </a:r>
          </a:p>
          <a:p>
            <a:pPr algn="ctr"/>
            <a:endParaRPr lang="en-US" sz="2400" b="1" dirty="0">
              <a:solidFill>
                <a:srgbClr val="FF0000"/>
              </a:solidFill>
            </a:endParaRPr>
          </a:p>
          <a:p>
            <a:pPr algn="ctr"/>
            <a:endParaRPr lang="en-US" sz="2400" b="1" dirty="0">
              <a:solidFill>
                <a:srgbClr val="FF0000"/>
              </a:solidFill>
            </a:endParaRPr>
          </a:p>
          <a:p>
            <a:pPr algn="ctr"/>
            <a:endParaRPr lang="en-US" dirty="0">
              <a:solidFill>
                <a:srgbClr val="FF0000"/>
              </a:solidFill>
            </a:endParaRPr>
          </a:p>
        </p:txBody>
      </p:sp>
    </p:spTree>
    <p:extLst>
      <p:ext uri="{BB962C8B-B14F-4D97-AF65-F5344CB8AC3E}">
        <p14:creationId xmlns:p14="http://schemas.microsoft.com/office/powerpoint/2010/main" val="4021693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D4F2-38DA-454D-2313-D905F6B2DB61}"/>
              </a:ext>
            </a:extLst>
          </p:cNvPr>
          <p:cNvSpPr>
            <a:spLocks noGrp="1"/>
          </p:cNvSpPr>
          <p:nvPr>
            <p:ph type="title"/>
          </p:nvPr>
        </p:nvSpPr>
        <p:spPr/>
        <p:txBody>
          <a:bodyPr>
            <a:normAutofit/>
          </a:bodyPr>
          <a:lstStyle/>
          <a:p>
            <a:pPr marR="0" lvl="0">
              <a:spcBef>
                <a:spcPts val="0"/>
              </a:spcBef>
              <a:spcAft>
                <a:spcPts val="0"/>
              </a:spcAft>
            </a:pPr>
            <a:r>
              <a:rPr lang="en-US" sz="3600" dirty="0">
                <a:latin typeface="Calibri" panose="020F0502020204030204" pitchFamily="34" charset="0"/>
                <a:ea typeface="DengXian" panose="02010600030101010101" pitchFamily="2" charset="-122"/>
              </a:rPr>
              <a:t>Performance specifications to look for</a:t>
            </a:r>
          </a:p>
        </p:txBody>
      </p:sp>
      <p:graphicFrame>
        <p:nvGraphicFramePr>
          <p:cNvPr id="4" name="Diagram 3">
            <a:extLst>
              <a:ext uri="{FF2B5EF4-FFF2-40B4-BE49-F238E27FC236}">
                <a16:creationId xmlns:a16="http://schemas.microsoft.com/office/drawing/2014/main" id="{3FCDA48C-A613-4E00-D6E5-D76C1B982F12}"/>
              </a:ext>
            </a:extLst>
          </p:cNvPr>
          <p:cNvGraphicFramePr/>
          <p:nvPr>
            <p:extLst>
              <p:ext uri="{D42A27DB-BD31-4B8C-83A1-F6EECF244321}">
                <p14:modId xmlns:p14="http://schemas.microsoft.com/office/powerpoint/2010/main" val="2196455071"/>
              </p:ext>
            </p:extLst>
          </p:nvPr>
        </p:nvGraphicFramePr>
        <p:xfrm>
          <a:off x="1285598" y="1152394"/>
          <a:ext cx="10449202" cy="4987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5910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D4F2-38DA-454D-2313-D905F6B2DB61}"/>
              </a:ext>
            </a:extLst>
          </p:cNvPr>
          <p:cNvSpPr>
            <a:spLocks noGrp="1"/>
          </p:cNvSpPr>
          <p:nvPr>
            <p:ph type="title"/>
          </p:nvPr>
        </p:nvSpPr>
        <p:spPr/>
        <p:txBody>
          <a:bodyPr>
            <a:normAutofit/>
          </a:bodyPr>
          <a:lstStyle/>
          <a:p>
            <a:pPr marR="0" lvl="0">
              <a:spcBef>
                <a:spcPts val="0"/>
              </a:spcBef>
              <a:spcAft>
                <a:spcPts val="0"/>
              </a:spcAft>
            </a:pPr>
            <a:r>
              <a:rPr lang="en-US" sz="3600" dirty="0">
                <a:latin typeface="Calibri" panose="020F0502020204030204" pitchFamily="34" charset="0"/>
                <a:ea typeface="DengXian" panose="02010600030101010101" pitchFamily="2" charset="-122"/>
              </a:rPr>
              <a:t>Selecting an adhesive</a:t>
            </a:r>
          </a:p>
        </p:txBody>
      </p:sp>
      <p:graphicFrame>
        <p:nvGraphicFramePr>
          <p:cNvPr id="4" name="Content Placeholder 3">
            <a:extLst>
              <a:ext uri="{FF2B5EF4-FFF2-40B4-BE49-F238E27FC236}">
                <a16:creationId xmlns:a16="http://schemas.microsoft.com/office/drawing/2014/main" id="{F725EB6B-10D1-D7A6-4598-7735E848CFFB}"/>
              </a:ext>
            </a:extLst>
          </p:cNvPr>
          <p:cNvGraphicFramePr>
            <a:graphicFrameLocks noGrp="1"/>
          </p:cNvGraphicFramePr>
          <p:nvPr>
            <p:ph idx="1"/>
            <p:extLst>
              <p:ext uri="{D42A27DB-BD31-4B8C-83A1-F6EECF244321}">
                <p14:modId xmlns:p14="http://schemas.microsoft.com/office/powerpoint/2010/main" val="1792525542"/>
              </p:ext>
            </p:extLst>
          </p:nvPr>
        </p:nvGraphicFramePr>
        <p:xfrm>
          <a:off x="1285876" y="1152394"/>
          <a:ext cx="7738382" cy="5498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Rounded Corners 4">
            <a:extLst>
              <a:ext uri="{FF2B5EF4-FFF2-40B4-BE49-F238E27FC236}">
                <a16:creationId xmlns:a16="http://schemas.microsoft.com/office/drawing/2014/main" id="{B269068C-E25B-8DD9-268A-B8C7906294B4}"/>
              </a:ext>
            </a:extLst>
          </p:cNvPr>
          <p:cNvSpPr/>
          <p:nvPr/>
        </p:nvSpPr>
        <p:spPr>
          <a:xfrm>
            <a:off x="9198429" y="618996"/>
            <a:ext cx="2634342" cy="5498776"/>
          </a:xfrm>
          <a:prstGeom prst="roundRect">
            <a:avLst>
              <a:gd name="adj" fmla="val 10469"/>
            </a:avLst>
          </a:prstGeom>
          <a:ln/>
        </p:spPr>
        <p:style>
          <a:lnRef idx="3">
            <a:schemeClr val="lt1"/>
          </a:lnRef>
          <a:fillRef idx="1">
            <a:schemeClr val="accent1"/>
          </a:fillRef>
          <a:effectRef idx="1">
            <a:schemeClr val="accent1"/>
          </a:effectRef>
          <a:fontRef idx="minor">
            <a:schemeClr val="lt1"/>
          </a:fontRef>
        </p:style>
        <p:txBody>
          <a:bodyPr rtlCol="0" anchor="t"/>
          <a:lstStyle/>
          <a:p>
            <a:pPr algn="ctr"/>
            <a:r>
              <a:rPr lang="en-US" b="1" dirty="0">
                <a:solidFill>
                  <a:schemeClr val="bg1"/>
                </a:solidFill>
              </a:rPr>
              <a:t>How Adhesive Suppliers can Help</a:t>
            </a:r>
          </a:p>
          <a:p>
            <a:pPr algn="ctr"/>
            <a:endParaRPr lang="en-US" dirty="0">
              <a:solidFill>
                <a:schemeClr val="bg1"/>
              </a:solidFill>
            </a:endParaRPr>
          </a:p>
          <a:p>
            <a:r>
              <a:rPr lang="en-US" dirty="0">
                <a:solidFill>
                  <a:schemeClr val="bg1"/>
                </a:solidFill>
              </a:rPr>
              <a:t>Feasibility conversations</a:t>
            </a:r>
          </a:p>
          <a:p>
            <a:r>
              <a:rPr lang="en-US" dirty="0">
                <a:solidFill>
                  <a:schemeClr val="bg1"/>
                </a:solidFill>
              </a:rPr>
              <a:t>Bond modeling tools</a:t>
            </a: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dirty="0">
                <a:solidFill>
                  <a:schemeClr val="bg1"/>
                </a:solidFill>
              </a:rPr>
              <a:t>Tradeoff considerations</a:t>
            </a:r>
          </a:p>
          <a:p>
            <a:r>
              <a:rPr lang="en-US" dirty="0">
                <a:solidFill>
                  <a:schemeClr val="bg1"/>
                </a:solidFill>
              </a:rPr>
              <a:t>Application experience</a:t>
            </a: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dirty="0">
                <a:solidFill>
                  <a:schemeClr val="bg1"/>
                </a:solidFill>
              </a:rPr>
              <a:t>Narrowing options</a:t>
            </a:r>
          </a:p>
          <a:p>
            <a:r>
              <a:rPr lang="en-US" dirty="0">
                <a:solidFill>
                  <a:schemeClr val="bg1"/>
                </a:solidFill>
              </a:rPr>
              <a:t>Consulting on test plans</a:t>
            </a: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dirty="0">
                <a:solidFill>
                  <a:schemeClr val="bg1"/>
                </a:solidFill>
              </a:rPr>
              <a:t>Conducting testing</a:t>
            </a:r>
          </a:p>
          <a:p>
            <a:endParaRPr lang="en-US" dirty="0">
              <a:solidFill>
                <a:schemeClr val="bg1"/>
              </a:solidFill>
            </a:endParaRPr>
          </a:p>
        </p:txBody>
      </p:sp>
    </p:spTree>
    <p:extLst>
      <p:ext uri="{BB962C8B-B14F-4D97-AF65-F5344CB8AC3E}">
        <p14:creationId xmlns:p14="http://schemas.microsoft.com/office/powerpoint/2010/main" val="2472658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D229-CF60-87AC-8247-6B5EB5AB1D9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A3E06B2B-AD0D-5695-781C-2C6BB8A4F9D9}"/>
              </a:ext>
            </a:extLst>
          </p:cNvPr>
          <p:cNvSpPr>
            <a:spLocks noGrp="1"/>
          </p:cNvSpPr>
          <p:nvPr>
            <p:ph idx="1"/>
          </p:nvPr>
        </p:nvSpPr>
        <p:spPr/>
        <p:txBody>
          <a:bodyPr>
            <a:noAutofit/>
          </a:bodyPr>
          <a:lstStyle/>
          <a:p>
            <a:pPr marR="0" lvl="0">
              <a:spcBef>
                <a:spcPts val="0"/>
              </a:spcBef>
              <a:spcAft>
                <a:spcPts val="0"/>
              </a:spcAft>
            </a:pPr>
            <a:r>
              <a:rPr lang="en-US" sz="2200" dirty="0">
                <a:effectLst/>
                <a:latin typeface="Calibri" panose="020F0502020204030204" pitchFamily="34" charset="0"/>
                <a:ea typeface="Times New Roman" panose="02020603050405020304" pitchFamily="18" charset="0"/>
              </a:rPr>
              <a:t>Plastics Overview</a:t>
            </a:r>
          </a:p>
          <a:p>
            <a:pPr marL="342900" marR="0" lvl="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Common plastic bonding applications</a:t>
            </a:r>
          </a:p>
          <a:p>
            <a:pPr marL="342900" indent="-342900">
              <a:spcBef>
                <a:spcPts val="0"/>
              </a:spcBef>
              <a:buFont typeface="Arial" panose="020B0604020202020204" pitchFamily="34" charset="0"/>
              <a:buChar char="•"/>
            </a:pPr>
            <a:r>
              <a:rPr lang="en-US" sz="2000" dirty="0">
                <a:latin typeface="Calibri" panose="020F0502020204030204" pitchFamily="34" charset="0"/>
                <a:ea typeface="Times New Roman" panose="02020603050405020304" pitchFamily="18" charset="0"/>
              </a:rPr>
              <a:t>Plastic design and manufacturing trends</a:t>
            </a:r>
            <a:endParaRPr lang="en-US" sz="2000" dirty="0">
              <a:effectLst/>
              <a:latin typeface="Calibri" panose="020F0502020204030204" pitchFamily="34" charset="0"/>
              <a:ea typeface="Times New Roman" panose="02020603050405020304" pitchFamily="18" charset="0"/>
            </a:endParaRPr>
          </a:p>
          <a:p>
            <a:pPr marL="342900" indent="-342900">
              <a:spcBef>
                <a:spcPts val="0"/>
              </a:spcBef>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Joining method comparison</a:t>
            </a:r>
          </a:p>
          <a:p>
            <a:pPr marL="342900" indent="-342900">
              <a:spcBef>
                <a:spcPts val="0"/>
              </a:spcBef>
              <a:buFont typeface="Arial" panose="020B0604020202020204" pitchFamily="34" charset="0"/>
              <a:buChar char="•"/>
            </a:pPr>
            <a:r>
              <a:rPr lang="en-US" sz="2000" dirty="0">
                <a:latin typeface="Calibri" panose="020F0502020204030204" pitchFamily="34" charset="0"/>
                <a:ea typeface="DengXian" panose="02010600030101010101" pitchFamily="2" charset="-122"/>
              </a:rPr>
              <a:t>Plastic substrates:  surface energy considerations</a:t>
            </a:r>
          </a:p>
          <a:p>
            <a:pPr marR="0" lvl="0">
              <a:spcBef>
                <a:spcPts val="0"/>
              </a:spcBef>
              <a:spcAft>
                <a:spcPts val="0"/>
              </a:spcAft>
            </a:pPr>
            <a:endParaRPr lang="en-US" sz="2000" dirty="0">
              <a:latin typeface="Calibri" panose="020F0502020204030204" pitchFamily="34" charset="0"/>
              <a:ea typeface="DengXian" panose="02010600030101010101" pitchFamily="2" charset="-122"/>
            </a:endParaRPr>
          </a:p>
          <a:p>
            <a:pPr marR="0" lvl="0">
              <a:spcBef>
                <a:spcPts val="0"/>
              </a:spcBef>
              <a:spcAft>
                <a:spcPts val="0"/>
              </a:spcAft>
            </a:pPr>
            <a:r>
              <a:rPr lang="en-US" sz="2200" dirty="0">
                <a:latin typeface="Calibri" panose="020F0502020204030204" pitchFamily="34" charset="0"/>
                <a:ea typeface="DengXian" panose="02010600030101010101" pitchFamily="2" charset="-122"/>
              </a:rPr>
              <a:t>Bonding Low Surface Energy plastics</a:t>
            </a:r>
          </a:p>
          <a:p>
            <a:pPr marL="342900" marR="0" lvl="0" indent="-342900">
              <a:spcBef>
                <a:spcPts val="0"/>
              </a:spcBef>
              <a:spcAft>
                <a:spcPts val="0"/>
              </a:spcAft>
              <a:buFont typeface="Arial" panose="020B0604020202020204" pitchFamily="34" charset="0"/>
              <a:buChar char="•"/>
            </a:pPr>
            <a:r>
              <a:rPr lang="en-US" sz="2000" dirty="0">
                <a:latin typeface="Calibri" panose="020F0502020204030204" pitchFamily="34" charset="0"/>
                <a:ea typeface="DengXian" panose="02010600030101010101" pitchFamily="2" charset="-122"/>
              </a:rPr>
              <a:t>Challenges bonding Low Surface Energy plastics</a:t>
            </a:r>
          </a:p>
          <a:p>
            <a:pPr marL="342900" marR="0" lvl="0" indent="-342900">
              <a:spcBef>
                <a:spcPts val="0"/>
              </a:spcBef>
              <a:spcAft>
                <a:spcPts val="0"/>
              </a:spcAft>
              <a:buFont typeface="Arial" panose="020B0604020202020204" pitchFamily="34" charset="0"/>
              <a:buChar char="•"/>
            </a:pPr>
            <a:r>
              <a:rPr lang="en-GB" sz="2000" dirty="0">
                <a:effectLst/>
                <a:latin typeface="Calibri" panose="020F0502020204030204" pitchFamily="34" charset="0"/>
                <a:ea typeface="Times New Roman" panose="02020603050405020304" pitchFamily="18" charset="0"/>
              </a:rPr>
              <a:t>Example:  Low Surface Energy bonding in action</a:t>
            </a:r>
          </a:p>
          <a:p>
            <a:pPr marL="342900" marR="0" lvl="0" indent="-342900">
              <a:spcBef>
                <a:spcPts val="0"/>
              </a:spcBef>
              <a:spcAft>
                <a:spcPts val="0"/>
              </a:spcAft>
              <a:buFont typeface="Arial" panose="020B0604020202020204" pitchFamily="34" charset="0"/>
              <a:buChar char="•"/>
            </a:pPr>
            <a:endParaRPr lang="en-US" sz="2000" dirty="0">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latin typeface="Calibri" panose="020F0502020204030204" pitchFamily="34" charset="0"/>
                <a:ea typeface="Times New Roman" panose="02020603050405020304" pitchFamily="18" charset="0"/>
              </a:rPr>
              <a:t>Finding the Right Adhesive</a:t>
            </a:r>
          </a:p>
          <a:p>
            <a:pPr marL="342900" marR="0" lvl="0" indent="-342900">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rPr>
              <a:t>How adhesive bonds are tested</a:t>
            </a:r>
            <a:endParaRPr lang="en-US" sz="2000" dirty="0">
              <a:effectLst/>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rPr>
              <a:t>“Virtual lab tour”</a:t>
            </a:r>
          </a:p>
          <a:p>
            <a:pPr marL="342900" marR="0" lvl="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Performance specifications to look for</a:t>
            </a:r>
          </a:p>
          <a:p>
            <a:pPr marL="342900" marR="0" lvl="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Selecting an adhesive</a:t>
            </a:r>
            <a:endParaRPr lang="en-GB" sz="2000" dirty="0">
              <a:effectLst/>
              <a:latin typeface="Calibri" panose="020F0502020204030204" pitchFamily="34" charset="0"/>
              <a:ea typeface="Times New Roman" panose="02020603050405020304" pitchFamily="18" charset="0"/>
            </a:endParaRPr>
          </a:p>
          <a:p>
            <a:pPr marR="0" lvl="0">
              <a:spcBef>
                <a:spcPts val="0"/>
              </a:spcBef>
              <a:spcAft>
                <a:spcPts val="0"/>
              </a:spcAft>
            </a:pPr>
            <a:endParaRPr lang="en-US" sz="2000" dirty="0">
              <a:effectLst/>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effectLst/>
                <a:latin typeface="Calibri" panose="020F0502020204030204" pitchFamily="34" charset="0"/>
                <a:ea typeface="Times New Roman" panose="02020603050405020304" pitchFamily="18" charset="0"/>
              </a:rPr>
              <a:t>Summary</a:t>
            </a:r>
            <a:endParaRPr lang="en-US" sz="2200" dirty="0">
              <a:effectLst/>
              <a:latin typeface="Calibri" panose="020F0502020204030204" pitchFamily="34" charset="0"/>
              <a:ea typeface="DengXian" panose="02010600030101010101" pitchFamily="2" charset="-122"/>
            </a:endParaRPr>
          </a:p>
          <a:p>
            <a:endParaRPr lang="en-US" sz="2200" dirty="0"/>
          </a:p>
        </p:txBody>
      </p:sp>
      <p:sp>
        <p:nvSpPr>
          <p:cNvPr id="4" name="Rectangle 3">
            <a:extLst>
              <a:ext uri="{FF2B5EF4-FFF2-40B4-BE49-F238E27FC236}">
                <a16:creationId xmlns:a16="http://schemas.microsoft.com/office/drawing/2014/main" id="{95FF76F1-B0FC-1FF7-B79B-403B7A4BB073}"/>
              </a:ext>
            </a:extLst>
          </p:cNvPr>
          <p:cNvSpPr/>
          <p:nvPr/>
        </p:nvSpPr>
        <p:spPr>
          <a:xfrm>
            <a:off x="1285598" y="5822301"/>
            <a:ext cx="5992280" cy="447869"/>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968638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D4F2-38DA-454D-2313-D905F6B2DB61}"/>
              </a:ext>
            </a:extLst>
          </p:cNvPr>
          <p:cNvSpPr>
            <a:spLocks noGrp="1"/>
          </p:cNvSpPr>
          <p:nvPr>
            <p:ph type="title"/>
          </p:nvPr>
        </p:nvSpPr>
        <p:spPr/>
        <p:txBody>
          <a:bodyPr>
            <a:normAutofit/>
          </a:bodyPr>
          <a:lstStyle/>
          <a:p>
            <a:pPr marR="0" lvl="0">
              <a:spcBef>
                <a:spcPts val="0"/>
              </a:spcBef>
              <a:spcAft>
                <a:spcPts val="0"/>
              </a:spcAft>
            </a:pPr>
            <a:r>
              <a:rPr lang="en-US" sz="3600" dirty="0">
                <a:latin typeface="Calibri" panose="020F0502020204030204" pitchFamily="34" charset="0"/>
                <a:ea typeface="DengXian" panose="02010600030101010101" pitchFamily="2" charset="-122"/>
              </a:rPr>
              <a:t>Summary</a:t>
            </a:r>
          </a:p>
        </p:txBody>
      </p:sp>
      <p:sp>
        <p:nvSpPr>
          <p:cNvPr id="3" name="Content Placeholder 2">
            <a:extLst>
              <a:ext uri="{FF2B5EF4-FFF2-40B4-BE49-F238E27FC236}">
                <a16:creationId xmlns:a16="http://schemas.microsoft.com/office/drawing/2014/main" id="{D168CE9B-4428-1328-2E19-3C39DCA6B3AA}"/>
              </a:ext>
            </a:extLst>
          </p:cNvPr>
          <p:cNvSpPr>
            <a:spLocks noGrp="1"/>
          </p:cNvSpPr>
          <p:nvPr>
            <p:ph idx="1"/>
          </p:nvPr>
        </p:nvSpPr>
        <p:spPr/>
        <p:txBody>
          <a:bodyPr/>
          <a:lstStyle/>
          <a:p>
            <a:pPr marL="457200" indent="-457200">
              <a:buFont typeface="Arial" panose="020B0604020202020204" pitchFamily="34" charset="0"/>
              <a:buChar char="•"/>
            </a:pPr>
            <a:r>
              <a:rPr lang="en-US" dirty="0"/>
              <a:t>Adhesives outperform welding and fasteners in many applications for bond continuity, ease of application, aesthetics, and more!</a:t>
            </a:r>
          </a:p>
          <a:p>
            <a:pPr marL="457200" indent="-457200">
              <a:buFont typeface="Arial" panose="020B0604020202020204" pitchFamily="34" charset="0"/>
              <a:buChar char="•"/>
            </a:pPr>
            <a:r>
              <a:rPr lang="en-US" dirty="0"/>
              <a:t>Understanding the surface energy of your plastic substrate will help you find the right adhesive.</a:t>
            </a:r>
          </a:p>
          <a:p>
            <a:pPr marL="457200" indent="-457200">
              <a:buFont typeface="Arial" panose="020B0604020202020204" pitchFamily="34" charset="0"/>
              <a:buChar char="•"/>
            </a:pPr>
            <a:r>
              <a:rPr lang="en-US" dirty="0"/>
              <a:t>Plastics like LDPE, HDPE, and PP, with surface energies &lt;30 dynes/cm are generally considered “Low Surface Energy” and only certain adhesives will work well.</a:t>
            </a:r>
          </a:p>
          <a:p>
            <a:pPr marL="457200" indent="-457200">
              <a:buFont typeface="Arial" panose="020B0604020202020204" pitchFamily="34" charset="0"/>
              <a:buChar char="•"/>
            </a:pPr>
            <a:r>
              <a:rPr lang="en-US" dirty="0"/>
              <a:t>In-house tests at suppliers can be combined with application-based testing to help ensure a good match of adhesive and substrate. </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491218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D229-CF60-87AC-8247-6B5EB5AB1D9B}"/>
              </a:ext>
            </a:extLst>
          </p:cNvPr>
          <p:cNvSpPr>
            <a:spLocks noGrp="1"/>
          </p:cNvSpPr>
          <p:nvPr>
            <p:ph type="title"/>
          </p:nvPr>
        </p:nvSpPr>
        <p:spPr>
          <a:xfrm>
            <a:off x="1061899" y="2891655"/>
            <a:ext cx="10068202" cy="860811"/>
          </a:xfrm>
        </p:spPr>
        <p:txBody>
          <a:bodyPr/>
          <a:lstStyle/>
          <a:p>
            <a:pPr algn="ctr"/>
            <a:r>
              <a:rPr lang="en-US" dirty="0"/>
              <a:t>Questions?</a:t>
            </a:r>
          </a:p>
        </p:txBody>
      </p:sp>
    </p:spTree>
    <p:extLst>
      <p:ext uri="{BB962C8B-B14F-4D97-AF65-F5344CB8AC3E}">
        <p14:creationId xmlns:p14="http://schemas.microsoft.com/office/powerpoint/2010/main" val="3190831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E261E-5120-0FDC-2EF0-5EF99BF1160B}"/>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D470CFC9-ADDD-2585-88A6-848985E31ADA}"/>
              </a:ext>
            </a:extLst>
          </p:cNvPr>
          <p:cNvSpPr>
            <a:spLocks noGrp="1"/>
          </p:cNvSpPr>
          <p:nvPr>
            <p:ph sz="half" idx="1"/>
          </p:nvPr>
        </p:nvSpPr>
        <p:spPr/>
        <p:txBody>
          <a:bodyPr vert="horz" lIns="91440" tIns="45720" rIns="91440" bIns="45720" rtlCol="0" anchor="t">
            <a:normAutofit fontScale="92500" lnSpcReduction="10000"/>
          </a:bodyPr>
          <a:lstStyle/>
          <a:p>
            <a:r>
              <a:rPr lang="en-US" dirty="0"/>
              <a:t>About Jim Duff</a:t>
            </a:r>
          </a:p>
          <a:p>
            <a:endParaRPr lang="en-US" dirty="0"/>
          </a:p>
          <a:p>
            <a:endParaRPr lang="en-US" dirty="0"/>
          </a:p>
          <a:p>
            <a:endParaRPr lang="en-US" dirty="0"/>
          </a:p>
          <a:p>
            <a:endParaRPr lang="en-US" dirty="0"/>
          </a:p>
          <a:p>
            <a:endParaRPr lang="en-US" dirty="0"/>
          </a:p>
          <a:p>
            <a:endParaRPr lang="en-US" sz="2400" dirty="0">
              <a:solidFill>
                <a:srgbClr val="FF0000"/>
              </a:solidFill>
            </a:endParaRPr>
          </a:p>
          <a:p>
            <a:r>
              <a:rPr lang="en-US" sz="2400" dirty="0"/>
              <a:t>Jim is a chemist with 24 years experience working with methacrylates in both UV and peroxide curing technologies. He’s spent the past 8 years focusing on 2k methacrylate adhesives.</a:t>
            </a:r>
            <a:endParaRPr lang="en-US" sz="2400" dirty="0">
              <a:cs typeface="Calibri"/>
            </a:endParaRPr>
          </a:p>
        </p:txBody>
      </p:sp>
      <p:sp>
        <p:nvSpPr>
          <p:cNvPr id="4" name="Content Placeholder 3">
            <a:extLst>
              <a:ext uri="{FF2B5EF4-FFF2-40B4-BE49-F238E27FC236}">
                <a16:creationId xmlns:a16="http://schemas.microsoft.com/office/drawing/2014/main" id="{484E8C6B-3757-2E2B-3DC2-B226F26EABB0}"/>
              </a:ext>
            </a:extLst>
          </p:cNvPr>
          <p:cNvSpPr>
            <a:spLocks noGrp="1"/>
          </p:cNvSpPr>
          <p:nvPr>
            <p:ph sz="half" idx="2"/>
          </p:nvPr>
        </p:nvSpPr>
        <p:spPr/>
        <p:txBody>
          <a:bodyPr>
            <a:normAutofit fontScale="77500" lnSpcReduction="20000"/>
          </a:bodyPr>
          <a:lstStyle/>
          <a:p>
            <a:r>
              <a:rPr lang="en-US" dirty="0"/>
              <a:t>About IPS Adhesives</a:t>
            </a:r>
          </a:p>
          <a:p>
            <a:endParaRPr lang="en-US" dirty="0"/>
          </a:p>
          <a:p>
            <a:endParaRPr lang="en-US" dirty="0"/>
          </a:p>
          <a:p>
            <a:endParaRPr lang="en-US" dirty="0"/>
          </a:p>
          <a:p>
            <a:endParaRPr lang="en-US" dirty="0"/>
          </a:p>
          <a:p>
            <a:endParaRPr lang="en-US" dirty="0"/>
          </a:p>
          <a:p>
            <a:endParaRPr lang="en-US" dirty="0"/>
          </a:p>
          <a:p>
            <a:r>
              <a:rPr lang="en-US" dirty="0"/>
              <a:t>IPS Adhesives is a leading provider of adhesives serving the surfacing, structural, and assembly industries.  With a combined 65 years of expertise, its products are recognized by OEMs and fabricators globally for their premium quality, strength, and reliability.</a:t>
            </a:r>
          </a:p>
        </p:txBody>
      </p:sp>
      <p:pic>
        <p:nvPicPr>
          <p:cNvPr id="8" name="Picture 7" descr="A person in a lab coat&#10;&#10;Description automatically generated">
            <a:extLst>
              <a:ext uri="{FF2B5EF4-FFF2-40B4-BE49-F238E27FC236}">
                <a16:creationId xmlns:a16="http://schemas.microsoft.com/office/drawing/2014/main" id="{9BC2F96B-ABB9-4674-9B1A-9A1860ECE9AF}"/>
              </a:ext>
            </a:extLst>
          </p:cNvPr>
          <p:cNvPicPr>
            <a:picLocks noChangeAspect="1"/>
          </p:cNvPicPr>
          <p:nvPr/>
        </p:nvPicPr>
        <p:blipFill>
          <a:blip r:embed="rId2"/>
          <a:stretch>
            <a:fillRect/>
          </a:stretch>
        </p:blipFill>
        <p:spPr>
          <a:xfrm>
            <a:off x="1825668" y="1935271"/>
            <a:ext cx="2288088" cy="2319403"/>
          </a:xfrm>
          <a:prstGeom prst="rect">
            <a:avLst/>
          </a:prstGeom>
        </p:spPr>
      </p:pic>
      <p:pic>
        <p:nvPicPr>
          <p:cNvPr id="10" name="Picture 9" descr="A building with cars parked in front of it&#10;&#10;Description automatically generated">
            <a:extLst>
              <a:ext uri="{FF2B5EF4-FFF2-40B4-BE49-F238E27FC236}">
                <a16:creationId xmlns:a16="http://schemas.microsoft.com/office/drawing/2014/main" id="{DDF81D26-3A78-2E3B-125C-78D94B1E4E76}"/>
              </a:ext>
            </a:extLst>
          </p:cNvPr>
          <p:cNvPicPr>
            <a:picLocks noChangeAspect="1"/>
          </p:cNvPicPr>
          <p:nvPr/>
        </p:nvPicPr>
        <p:blipFill>
          <a:blip r:embed="rId3"/>
          <a:stretch>
            <a:fillRect/>
          </a:stretch>
        </p:blipFill>
        <p:spPr>
          <a:xfrm>
            <a:off x="7212904" y="1933705"/>
            <a:ext cx="3277644" cy="1842370"/>
          </a:xfrm>
          <a:prstGeom prst="rect">
            <a:avLst/>
          </a:prstGeom>
        </p:spPr>
      </p:pic>
    </p:spTree>
    <p:extLst>
      <p:ext uri="{BB962C8B-B14F-4D97-AF65-F5344CB8AC3E}">
        <p14:creationId xmlns:p14="http://schemas.microsoft.com/office/powerpoint/2010/main" val="1302479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D229-CF60-87AC-8247-6B5EB5AB1D9B}"/>
              </a:ext>
            </a:extLst>
          </p:cNvPr>
          <p:cNvSpPr>
            <a:spLocks noGrp="1"/>
          </p:cNvSpPr>
          <p:nvPr>
            <p:ph type="title"/>
          </p:nvPr>
        </p:nvSpPr>
        <p:spPr/>
        <p:txBody>
          <a:bodyPr>
            <a:normAutofit/>
          </a:bodyPr>
          <a:lstStyle/>
          <a:p>
            <a:r>
              <a:rPr lang="en-US" dirty="0"/>
              <a:t>Agenda</a:t>
            </a:r>
            <a:r>
              <a:rPr lang="en-US"/>
              <a:t> </a:t>
            </a:r>
            <a:br>
              <a:rPr lang="en-US"/>
            </a:br>
            <a:r>
              <a:rPr lang="en-US" sz="1100" b="0">
                <a:highlight>
                  <a:srgbClr val="FFFF00"/>
                </a:highlight>
                <a:cs typeface="Calibri"/>
              </a:rPr>
              <a:t>At the end of our </a:t>
            </a:r>
            <a:r>
              <a:rPr lang="en-US" sz="1100" b="0" err="1">
                <a:highlight>
                  <a:srgbClr val="FFFF00"/>
                </a:highlight>
                <a:cs typeface="Calibri"/>
              </a:rPr>
              <a:t>presenation</a:t>
            </a:r>
            <a:r>
              <a:rPr lang="en-US" sz="1100" b="0">
                <a:highlight>
                  <a:srgbClr val="FFFF00"/>
                </a:highlight>
                <a:cs typeface="Calibri"/>
              </a:rPr>
              <a:t> you will be able to ….</a:t>
            </a:r>
          </a:p>
        </p:txBody>
      </p:sp>
      <p:sp>
        <p:nvSpPr>
          <p:cNvPr id="3" name="Content Placeholder 2">
            <a:extLst>
              <a:ext uri="{FF2B5EF4-FFF2-40B4-BE49-F238E27FC236}">
                <a16:creationId xmlns:a16="http://schemas.microsoft.com/office/drawing/2014/main" id="{A3E06B2B-AD0D-5695-781C-2C6BB8A4F9D9}"/>
              </a:ext>
            </a:extLst>
          </p:cNvPr>
          <p:cNvSpPr>
            <a:spLocks noGrp="1"/>
          </p:cNvSpPr>
          <p:nvPr>
            <p:ph idx="1"/>
          </p:nvPr>
        </p:nvSpPr>
        <p:spPr/>
        <p:txBody>
          <a:bodyPr vert="horz" lIns="91440" tIns="45720" rIns="91440" bIns="45720" rtlCol="0" anchor="t">
            <a:noAutofit/>
          </a:bodyPr>
          <a:lstStyle/>
          <a:p>
            <a:pPr marR="0" lvl="0">
              <a:spcBef>
                <a:spcPts val="0"/>
              </a:spcBef>
              <a:spcAft>
                <a:spcPts val="0"/>
              </a:spcAft>
            </a:pPr>
            <a:r>
              <a:rPr lang="en-US" sz="2200">
                <a:effectLst/>
                <a:latin typeface="Calibri"/>
                <a:ea typeface="Times New Roman" panose="02020603050405020304" pitchFamily="18" charset="0"/>
                <a:cs typeface="Calibri"/>
              </a:rPr>
              <a:t>Plastics Overview</a:t>
            </a:r>
            <a:endParaRPr lang="en-US">
              <a:latin typeface="Calibri"/>
              <a:cs typeface="Calibri"/>
            </a:endParaRPr>
          </a:p>
          <a:p>
            <a:pPr marL="342900" marR="0" lvl="0" indent="-342900">
              <a:spcBef>
                <a:spcPts val="0"/>
              </a:spcBef>
              <a:spcAft>
                <a:spcPts val="0"/>
              </a:spcAft>
              <a:buFont typeface="Arial" panose="020B0604020202020204" pitchFamily="34" charset="0"/>
              <a:buChar char="•"/>
            </a:pPr>
            <a:r>
              <a:rPr lang="en-US" sz="2000">
                <a:effectLst/>
                <a:latin typeface="Calibri"/>
                <a:ea typeface="Times New Roman" panose="02020603050405020304" pitchFamily="18" charset="0"/>
                <a:cs typeface="Calibri"/>
              </a:rPr>
              <a:t>Common plastic bonding applications</a:t>
            </a:r>
          </a:p>
          <a:p>
            <a:pPr marL="342900" marR="0" lvl="0" indent="-342900">
              <a:spcBef>
                <a:spcPts val="0"/>
              </a:spcBef>
              <a:spcAft>
                <a:spcPts val="0"/>
              </a:spcAft>
              <a:buFont typeface="Arial" panose="020B0604020202020204" pitchFamily="34" charset="0"/>
              <a:buChar char="•"/>
            </a:pPr>
            <a:r>
              <a:rPr lang="en-US" sz="2000">
                <a:latin typeface="Calibri"/>
                <a:ea typeface="Times New Roman" panose="02020603050405020304" pitchFamily="18" charset="0"/>
                <a:cs typeface="Calibri"/>
              </a:rPr>
              <a:t>Plastic design and manufacturing trends</a:t>
            </a:r>
            <a:endParaRPr lang="en-US" sz="2000">
              <a:effectLst/>
              <a:latin typeface="Calibri"/>
              <a:ea typeface="Times New Roman" panose="02020603050405020304" pitchFamily="18" charset="0"/>
              <a:cs typeface="Calibri"/>
            </a:endParaRPr>
          </a:p>
          <a:p>
            <a:pPr marL="342900" indent="-342900">
              <a:spcBef>
                <a:spcPts val="0"/>
              </a:spcBef>
              <a:buFont typeface="Arial" panose="020B0604020202020204" pitchFamily="34" charset="0"/>
              <a:buChar char="•"/>
            </a:pPr>
            <a:r>
              <a:rPr lang="en-US" sz="2000">
                <a:effectLst/>
                <a:latin typeface="Calibri"/>
                <a:ea typeface="Times New Roman" panose="02020603050405020304" pitchFamily="18" charset="0"/>
                <a:cs typeface="Calibri"/>
              </a:rPr>
              <a:t>Joining method comparison</a:t>
            </a:r>
          </a:p>
          <a:p>
            <a:pPr marL="342900" indent="-342900">
              <a:spcBef>
                <a:spcPts val="0"/>
              </a:spcBef>
              <a:buFont typeface="Arial" panose="020B0604020202020204" pitchFamily="34" charset="0"/>
              <a:buChar char="•"/>
            </a:pPr>
            <a:r>
              <a:rPr lang="en-US" sz="2000">
                <a:latin typeface="Calibri"/>
                <a:ea typeface="DengXian"/>
                <a:cs typeface="Calibri"/>
              </a:rPr>
              <a:t>Plastic substrates:  surface energy considerations</a:t>
            </a:r>
          </a:p>
          <a:p>
            <a:pPr marR="0" lvl="0">
              <a:spcBef>
                <a:spcPts val="0"/>
              </a:spcBef>
              <a:spcAft>
                <a:spcPts val="0"/>
              </a:spcAft>
            </a:pPr>
            <a:endParaRPr lang="en-US" sz="2000" dirty="0">
              <a:latin typeface="Calibri" panose="020F0502020204030204" pitchFamily="34" charset="0"/>
              <a:ea typeface="DengXian" panose="02010600030101010101" pitchFamily="2" charset="-122"/>
            </a:endParaRPr>
          </a:p>
          <a:p>
            <a:pPr marR="0" lvl="0">
              <a:spcBef>
                <a:spcPts val="0"/>
              </a:spcBef>
              <a:spcAft>
                <a:spcPts val="0"/>
              </a:spcAft>
            </a:pPr>
            <a:r>
              <a:rPr lang="en-US" sz="2200">
                <a:latin typeface="Calibri"/>
                <a:ea typeface="DengXian"/>
                <a:cs typeface="Calibri"/>
              </a:rPr>
              <a:t>Bonding Low Surface Energy plastics</a:t>
            </a:r>
          </a:p>
          <a:p>
            <a:pPr marL="342900" marR="0" lvl="0" indent="-342900">
              <a:spcBef>
                <a:spcPts val="0"/>
              </a:spcBef>
              <a:spcAft>
                <a:spcPts val="0"/>
              </a:spcAft>
              <a:buFont typeface="Arial" panose="020B0604020202020204" pitchFamily="34" charset="0"/>
              <a:buChar char="•"/>
            </a:pPr>
            <a:r>
              <a:rPr lang="en-US" sz="2000">
                <a:latin typeface="Calibri"/>
                <a:ea typeface="DengXian"/>
                <a:cs typeface="Calibri"/>
              </a:rPr>
              <a:t>Challenges bonding Low Surface Energy plastics</a:t>
            </a:r>
          </a:p>
          <a:p>
            <a:pPr marL="342900" marR="0" lvl="0" indent="-342900">
              <a:spcBef>
                <a:spcPts val="0"/>
              </a:spcBef>
              <a:spcAft>
                <a:spcPts val="0"/>
              </a:spcAft>
              <a:buFont typeface="Arial" panose="020B0604020202020204" pitchFamily="34" charset="0"/>
              <a:buChar char="•"/>
            </a:pPr>
            <a:r>
              <a:rPr lang="en-GB" sz="2000">
                <a:effectLst/>
                <a:latin typeface="Calibri"/>
                <a:ea typeface="Times New Roman" panose="02020603050405020304" pitchFamily="18" charset="0"/>
                <a:cs typeface="Calibri"/>
              </a:rPr>
              <a:t>Example:  Low Surface Energy bonding in action</a:t>
            </a:r>
          </a:p>
          <a:p>
            <a:pPr marL="342900" marR="0" lvl="0" indent="-342900">
              <a:spcBef>
                <a:spcPts val="0"/>
              </a:spcBef>
              <a:spcAft>
                <a:spcPts val="0"/>
              </a:spcAft>
              <a:buFont typeface="Arial" panose="020B0604020202020204" pitchFamily="34" charset="0"/>
              <a:buChar char="•"/>
            </a:pPr>
            <a:endParaRPr lang="en-US" sz="2000" dirty="0">
              <a:latin typeface="Calibri" panose="020F0502020204030204" pitchFamily="34" charset="0"/>
              <a:ea typeface="Times New Roman" panose="02020603050405020304" pitchFamily="18" charset="0"/>
            </a:endParaRPr>
          </a:p>
          <a:p>
            <a:pPr marR="0" lvl="0">
              <a:spcBef>
                <a:spcPts val="0"/>
              </a:spcBef>
              <a:spcAft>
                <a:spcPts val="0"/>
              </a:spcAft>
            </a:pPr>
            <a:r>
              <a:rPr lang="en-US" sz="2200">
                <a:latin typeface="Calibri"/>
                <a:ea typeface="Times New Roman" panose="02020603050405020304" pitchFamily="18" charset="0"/>
                <a:cs typeface="Calibri"/>
              </a:rPr>
              <a:t>Finding the Right Adhesive</a:t>
            </a:r>
          </a:p>
          <a:p>
            <a:pPr marL="342900" marR="0" lvl="0" indent="-342900">
              <a:spcBef>
                <a:spcPts val="0"/>
              </a:spcBef>
              <a:spcAft>
                <a:spcPts val="0"/>
              </a:spcAft>
              <a:buFont typeface="Arial" panose="020B0604020202020204" pitchFamily="34" charset="0"/>
              <a:buChar char="•"/>
            </a:pPr>
            <a:r>
              <a:rPr lang="en-US" sz="2000">
                <a:latin typeface="Calibri"/>
                <a:ea typeface="Times New Roman" panose="02020603050405020304" pitchFamily="18" charset="0"/>
                <a:cs typeface="Calibri"/>
              </a:rPr>
              <a:t>How adhesive bonds are tested</a:t>
            </a:r>
            <a:endParaRPr lang="en-US" sz="2000">
              <a:effectLst/>
              <a:latin typeface="Calibri"/>
              <a:ea typeface="Times New Roman" panose="02020603050405020304" pitchFamily="18" charset="0"/>
              <a:cs typeface="Calibri"/>
            </a:endParaRPr>
          </a:p>
          <a:p>
            <a:pPr marL="342900" marR="0" lvl="0" indent="-342900">
              <a:spcBef>
                <a:spcPts val="0"/>
              </a:spcBef>
              <a:spcAft>
                <a:spcPts val="0"/>
              </a:spcAft>
              <a:buFont typeface="Arial" panose="020B0604020202020204" pitchFamily="34" charset="0"/>
              <a:buChar char="•"/>
            </a:pPr>
            <a:r>
              <a:rPr lang="en-US" sz="2000">
                <a:latin typeface="Calibri"/>
                <a:ea typeface="Times New Roman" panose="02020603050405020304" pitchFamily="18" charset="0"/>
                <a:cs typeface="Calibri"/>
              </a:rPr>
              <a:t>“Virtual lab tour”</a:t>
            </a:r>
          </a:p>
          <a:p>
            <a:pPr marL="342900" marR="0" lvl="0" indent="-342900">
              <a:spcBef>
                <a:spcPts val="0"/>
              </a:spcBef>
              <a:spcAft>
                <a:spcPts val="0"/>
              </a:spcAft>
              <a:buFont typeface="Arial" panose="020B0604020202020204" pitchFamily="34" charset="0"/>
              <a:buChar char="•"/>
            </a:pPr>
            <a:r>
              <a:rPr lang="en-US" sz="2000">
                <a:effectLst/>
                <a:latin typeface="Calibri"/>
                <a:ea typeface="Times New Roman" panose="02020603050405020304" pitchFamily="18" charset="0"/>
                <a:cs typeface="Calibri"/>
              </a:rPr>
              <a:t>Performance specifications to look for</a:t>
            </a:r>
          </a:p>
          <a:p>
            <a:pPr marL="342900" marR="0" lvl="0" indent="-342900">
              <a:spcBef>
                <a:spcPts val="0"/>
              </a:spcBef>
              <a:spcAft>
                <a:spcPts val="0"/>
              </a:spcAft>
              <a:buFont typeface="Arial" panose="020B0604020202020204" pitchFamily="34" charset="0"/>
              <a:buChar char="•"/>
            </a:pPr>
            <a:r>
              <a:rPr lang="en-US" sz="2000">
                <a:effectLst/>
                <a:latin typeface="Calibri"/>
                <a:ea typeface="Times New Roman" panose="02020603050405020304" pitchFamily="18" charset="0"/>
                <a:cs typeface="Calibri"/>
              </a:rPr>
              <a:t>Selecting an adhesive</a:t>
            </a:r>
            <a:endParaRPr lang="en-GB" sz="2000">
              <a:effectLst/>
              <a:latin typeface="Calibri"/>
              <a:ea typeface="Times New Roman" panose="02020603050405020304" pitchFamily="18" charset="0"/>
              <a:cs typeface="Calibri"/>
            </a:endParaRPr>
          </a:p>
          <a:p>
            <a:pPr marR="0" lvl="0">
              <a:spcBef>
                <a:spcPts val="0"/>
              </a:spcBef>
              <a:spcAft>
                <a:spcPts val="0"/>
              </a:spcAft>
            </a:pPr>
            <a:endParaRPr lang="en-US" sz="2000" dirty="0">
              <a:effectLst/>
              <a:latin typeface="Calibri" panose="020F0502020204030204" pitchFamily="34" charset="0"/>
              <a:ea typeface="Times New Roman" panose="02020603050405020304" pitchFamily="18" charset="0"/>
            </a:endParaRPr>
          </a:p>
          <a:p>
            <a:pPr marR="0" lvl="0">
              <a:spcBef>
                <a:spcPts val="0"/>
              </a:spcBef>
              <a:spcAft>
                <a:spcPts val="0"/>
              </a:spcAft>
            </a:pPr>
            <a:r>
              <a:rPr lang="en-US" sz="2200">
                <a:effectLst/>
                <a:latin typeface="Calibri"/>
                <a:ea typeface="Times New Roman" panose="02020603050405020304" pitchFamily="18" charset="0"/>
                <a:cs typeface="Calibri"/>
              </a:rPr>
              <a:t>Summary</a:t>
            </a:r>
            <a:endParaRPr lang="en-US" sz="2200">
              <a:effectLst/>
              <a:latin typeface="Calibri"/>
              <a:ea typeface="DengXian" panose="02010600030101010101" pitchFamily="2" charset="-122"/>
              <a:cs typeface="Calibri"/>
            </a:endParaRPr>
          </a:p>
          <a:p>
            <a:endParaRPr lang="en-US" sz="2200" dirty="0"/>
          </a:p>
        </p:txBody>
      </p:sp>
      <p:sp>
        <p:nvSpPr>
          <p:cNvPr id="4" name="Rectangle 3">
            <a:extLst>
              <a:ext uri="{FF2B5EF4-FFF2-40B4-BE49-F238E27FC236}">
                <a16:creationId xmlns:a16="http://schemas.microsoft.com/office/drawing/2014/main" id="{4F6925F8-EB22-0BB4-CEFA-A082D588D456}"/>
              </a:ext>
            </a:extLst>
          </p:cNvPr>
          <p:cNvSpPr/>
          <p:nvPr/>
        </p:nvSpPr>
        <p:spPr>
          <a:xfrm>
            <a:off x="1285598" y="1390389"/>
            <a:ext cx="5992280" cy="1548752"/>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1239827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stack of black boxes with red handles&#10;&#10;Description automatically generated">
            <a:extLst>
              <a:ext uri="{FF2B5EF4-FFF2-40B4-BE49-F238E27FC236}">
                <a16:creationId xmlns:a16="http://schemas.microsoft.com/office/drawing/2014/main" id="{CB0E8691-AEC7-D69C-8DFD-D151D66365F9}"/>
              </a:ext>
            </a:extLst>
          </p:cNvPr>
          <p:cNvPicPr>
            <a:picLocks noChangeAspect="1"/>
          </p:cNvPicPr>
          <p:nvPr/>
        </p:nvPicPr>
        <p:blipFill>
          <a:blip r:embed="rId3"/>
          <a:stretch>
            <a:fillRect/>
          </a:stretch>
        </p:blipFill>
        <p:spPr>
          <a:xfrm>
            <a:off x="9830125" y="3532340"/>
            <a:ext cx="1790572" cy="2549047"/>
          </a:xfrm>
          <a:prstGeom prst="rect">
            <a:avLst/>
          </a:prstGeom>
        </p:spPr>
      </p:pic>
      <p:sp>
        <p:nvSpPr>
          <p:cNvPr id="2" name="Title 1">
            <a:extLst>
              <a:ext uri="{FF2B5EF4-FFF2-40B4-BE49-F238E27FC236}">
                <a16:creationId xmlns:a16="http://schemas.microsoft.com/office/drawing/2014/main" id="{BB9BAF9E-AFB3-5AEC-02BD-E2048D2D198F}"/>
              </a:ext>
            </a:extLst>
          </p:cNvPr>
          <p:cNvSpPr>
            <a:spLocks noGrp="1"/>
          </p:cNvSpPr>
          <p:nvPr>
            <p:ph type="title"/>
          </p:nvPr>
        </p:nvSpPr>
        <p:spPr/>
        <p:txBody>
          <a:bodyPr/>
          <a:lstStyle/>
          <a:p>
            <a:r>
              <a:rPr lang="en-US" dirty="0"/>
              <a:t>Common Plastic Bonding Applications</a:t>
            </a:r>
          </a:p>
        </p:txBody>
      </p:sp>
      <p:pic>
        <p:nvPicPr>
          <p:cNvPr id="1028" name="Picture 4">
            <a:extLst>
              <a:ext uri="{FF2B5EF4-FFF2-40B4-BE49-F238E27FC236}">
                <a16:creationId xmlns:a16="http://schemas.microsoft.com/office/drawing/2014/main" id="{DC3C8C4B-3A94-8FBF-58E6-56435E92F9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182" y="1137050"/>
            <a:ext cx="1893102" cy="19139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9088030-6B88-8A09-A010-9DCFE0FF4320}"/>
              </a:ext>
            </a:extLst>
          </p:cNvPr>
          <p:cNvSpPr/>
          <p:nvPr/>
        </p:nvSpPr>
        <p:spPr>
          <a:xfrm>
            <a:off x="7921668" y="3424883"/>
            <a:ext cx="2522220" cy="44958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Injection and blow-molded assemblies</a:t>
            </a:r>
          </a:p>
        </p:txBody>
      </p:sp>
      <p:sp>
        <p:nvSpPr>
          <p:cNvPr id="6" name="Rectangle 5">
            <a:extLst>
              <a:ext uri="{FF2B5EF4-FFF2-40B4-BE49-F238E27FC236}">
                <a16:creationId xmlns:a16="http://schemas.microsoft.com/office/drawing/2014/main" id="{B9D05BE3-186D-4658-C5B3-F7CEDCBABF5E}"/>
              </a:ext>
            </a:extLst>
          </p:cNvPr>
          <p:cNvSpPr/>
          <p:nvPr/>
        </p:nvSpPr>
        <p:spPr>
          <a:xfrm>
            <a:off x="4565946" y="3425561"/>
            <a:ext cx="2522220" cy="44958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Outdoor cabinetry and furniture</a:t>
            </a:r>
          </a:p>
        </p:txBody>
      </p:sp>
      <p:sp>
        <p:nvSpPr>
          <p:cNvPr id="7" name="Rectangle 6">
            <a:extLst>
              <a:ext uri="{FF2B5EF4-FFF2-40B4-BE49-F238E27FC236}">
                <a16:creationId xmlns:a16="http://schemas.microsoft.com/office/drawing/2014/main" id="{FB009E0F-3466-22C2-6628-E99053449623}"/>
              </a:ext>
            </a:extLst>
          </p:cNvPr>
          <p:cNvSpPr/>
          <p:nvPr/>
        </p:nvSpPr>
        <p:spPr>
          <a:xfrm>
            <a:off x="1447800" y="3307257"/>
            <a:ext cx="2522220" cy="44958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Sign and display</a:t>
            </a:r>
          </a:p>
        </p:txBody>
      </p:sp>
      <p:pic>
        <p:nvPicPr>
          <p:cNvPr id="8" name="Picture 7" descr="A close-up of a seat&#10;&#10;Description automatically generated">
            <a:extLst>
              <a:ext uri="{FF2B5EF4-FFF2-40B4-BE49-F238E27FC236}">
                <a16:creationId xmlns:a16="http://schemas.microsoft.com/office/drawing/2014/main" id="{4F84BB13-6D56-EE7C-D666-C4E6750ECB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345" y="4319243"/>
            <a:ext cx="2326057" cy="1550704"/>
          </a:xfrm>
          <a:prstGeom prst="rect">
            <a:avLst/>
          </a:prstGeom>
        </p:spPr>
      </p:pic>
      <p:pic>
        <p:nvPicPr>
          <p:cNvPr id="9" name="Picture 8">
            <a:extLst>
              <a:ext uri="{FF2B5EF4-FFF2-40B4-BE49-F238E27FC236}">
                <a16:creationId xmlns:a16="http://schemas.microsoft.com/office/drawing/2014/main" id="{BD92FE0E-D30F-B1AB-F863-1B3145732701}"/>
              </a:ext>
            </a:extLst>
          </p:cNvPr>
          <p:cNvPicPr>
            <a:picLocks noChangeAspect="1"/>
          </p:cNvPicPr>
          <p:nvPr/>
        </p:nvPicPr>
        <p:blipFill>
          <a:blip r:embed="rId6"/>
          <a:stretch>
            <a:fillRect/>
          </a:stretch>
        </p:blipFill>
        <p:spPr>
          <a:xfrm>
            <a:off x="1477441" y="1544919"/>
            <a:ext cx="2492579" cy="1501664"/>
          </a:xfrm>
          <a:prstGeom prst="rect">
            <a:avLst/>
          </a:prstGeom>
        </p:spPr>
      </p:pic>
      <p:sp>
        <p:nvSpPr>
          <p:cNvPr id="10" name="Rectangle 9">
            <a:extLst>
              <a:ext uri="{FF2B5EF4-FFF2-40B4-BE49-F238E27FC236}">
                <a16:creationId xmlns:a16="http://schemas.microsoft.com/office/drawing/2014/main" id="{0119F51F-0BCB-B4F2-FB6D-AF4817B651DF}"/>
              </a:ext>
            </a:extLst>
          </p:cNvPr>
          <p:cNvSpPr/>
          <p:nvPr/>
        </p:nvSpPr>
        <p:spPr>
          <a:xfrm>
            <a:off x="920043" y="5869947"/>
            <a:ext cx="2522220" cy="44958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Transportation</a:t>
            </a:r>
          </a:p>
        </p:txBody>
      </p:sp>
      <p:sp>
        <p:nvSpPr>
          <p:cNvPr id="13" name="Rectangle 12">
            <a:extLst>
              <a:ext uri="{FF2B5EF4-FFF2-40B4-BE49-F238E27FC236}">
                <a16:creationId xmlns:a16="http://schemas.microsoft.com/office/drawing/2014/main" id="{B93A1C89-2FB0-3044-F796-D8104F6A1B81}"/>
              </a:ext>
            </a:extLst>
          </p:cNvPr>
          <p:cNvSpPr/>
          <p:nvPr/>
        </p:nvSpPr>
        <p:spPr>
          <a:xfrm>
            <a:off x="3543733" y="5865006"/>
            <a:ext cx="2522220" cy="44958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Building components</a:t>
            </a:r>
          </a:p>
        </p:txBody>
      </p:sp>
      <p:sp>
        <p:nvSpPr>
          <p:cNvPr id="14" name="Rectangle 13">
            <a:extLst>
              <a:ext uri="{FF2B5EF4-FFF2-40B4-BE49-F238E27FC236}">
                <a16:creationId xmlns:a16="http://schemas.microsoft.com/office/drawing/2014/main" id="{59DF308A-48AF-94DA-6B7C-F9948A75EDDB}"/>
              </a:ext>
            </a:extLst>
          </p:cNvPr>
          <p:cNvSpPr/>
          <p:nvPr/>
        </p:nvSpPr>
        <p:spPr>
          <a:xfrm>
            <a:off x="6491763" y="5990266"/>
            <a:ext cx="2522220" cy="44958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Consumer goods (appliances, sporting goods)</a:t>
            </a:r>
          </a:p>
        </p:txBody>
      </p:sp>
      <p:sp>
        <p:nvSpPr>
          <p:cNvPr id="15" name="Rectangle 14">
            <a:extLst>
              <a:ext uri="{FF2B5EF4-FFF2-40B4-BE49-F238E27FC236}">
                <a16:creationId xmlns:a16="http://schemas.microsoft.com/office/drawing/2014/main" id="{096A4601-6D50-81CB-7E7E-7BCF1EB5B059}"/>
              </a:ext>
            </a:extLst>
          </p:cNvPr>
          <p:cNvSpPr/>
          <p:nvPr/>
        </p:nvSpPr>
        <p:spPr>
          <a:xfrm>
            <a:off x="9458851" y="5990266"/>
            <a:ext cx="2522220" cy="44958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Packaging, storage and containment</a:t>
            </a:r>
          </a:p>
        </p:txBody>
      </p:sp>
      <p:pic>
        <p:nvPicPr>
          <p:cNvPr id="3" name="Picture 2" descr="A crane next to a building&#10;&#10;Description automatically generated">
            <a:extLst>
              <a:ext uri="{FF2B5EF4-FFF2-40B4-BE49-F238E27FC236}">
                <a16:creationId xmlns:a16="http://schemas.microsoft.com/office/drawing/2014/main" id="{4AC858C4-394A-AAC5-9D0F-561B3847A8A5}"/>
              </a:ext>
            </a:extLst>
          </p:cNvPr>
          <p:cNvPicPr>
            <a:picLocks noChangeAspect="1"/>
          </p:cNvPicPr>
          <p:nvPr/>
        </p:nvPicPr>
        <p:blipFill>
          <a:blip r:embed="rId7"/>
          <a:srcRect t="87" r="448" b="-87"/>
          <a:stretch/>
        </p:blipFill>
        <p:spPr>
          <a:xfrm>
            <a:off x="3653368" y="4311040"/>
            <a:ext cx="2307038" cy="1544879"/>
          </a:xfrm>
          <a:prstGeom prst="rect">
            <a:avLst/>
          </a:prstGeom>
        </p:spPr>
      </p:pic>
      <p:pic>
        <p:nvPicPr>
          <p:cNvPr id="4" name="Picture 3" descr="A green picnic table with a bench&#10;&#10;Description automatically generated">
            <a:extLst>
              <a:ext uri="{FF2B5EF4-FFF2-40B4-BE49-F238E27FC236}">
                <a16:creationId xmlns:a16="http://schemas.microsoft.com/office/drawing/2014/main" id="{B12742A4-96C0-30E9-B751-254112A90782}"/>
              </a:ext>
            </a:extLst>
          </p:cNvPr>
          <p:cNvPicPr>
            <a:picLocks noChangeAspect="1"/>
          </p:cNvPicPr>
          <p:nvPr/>
        </p:nvPicPr>
        <p:blipFill>
          <a:blip r:embed="rId8"/>
          <a:stretch>
            <a:fillRect/>
          </a:stretch>
        </p:blipFill>
        <p:spPr>
          <a:xfrm>
            <a:off x="4936299" y="961164"/>
            <a:ext cx="2329841" cy="2204581"/>
          </a:xfrm>
          <a:prstGeom prst="rect">
            <a:avLst/>
          </a:prstGeom>
        </p:spPr>
      </p:pic>
      <p:pic>
        <p:nvPicPr>
          <p:cNvPr id="11" name="Picture 10" descr="A kayak with a paddle&#10;&#10;Description automatically generated">
            <a:extLst>
              <a:ext uri="{FF2B5EF4-FFF2-40B4-BE49-F238E27FC236}">
                <a16:creationId xmlns:a16="http://schemas.microsoft.com/office/drawing/2014/main" id="{EAAB40B1-DAA8-2FC2-2931-84532E1A3DA7}"/>
              </a:ext>
            </a:extLst>
          </p:cNvPr>
          <p:cNvPicPr>
            <a:picLocks noChangeAspect="1"/>
          </p:cNvPicPr>
          <p:nvPr/>
        </p:nvPicPr>
        <p:blipFill>
          <a:blip r:embed="rId9"/>
          <a:stretch>
            <a:fillRect/>
          </a:stretch>
        </p:blipFill>
        <p:spPr>
          <a:xfrm>
            <a:off x="6492657" y="4309383"/>
            <a:ext cx="2849673" cy="1558632"/>
          </a:xfrm>
          <a:prstGeom prst="rect">
            <a:avLst/>
          </a:prstGeom>
        </p:spPr>
      </p:pic>
    </p:spTree>
    <p:extLst>
      <p:ext uri="{BB962C8B-B14F-4D97-AF65-F5344CB8AC3E}">
        <p14:creationId xmlns:p14="http://schemas.microsoft.com/office/powerpoint/2010/main" val="43489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AF9E-AFB3-5AEC-02BD-E2048D2D198F}"/>
              </a:ext>
            </a:extLst>
          </p:cNvPr>
          <p:cNvSpPr>
            <a:spLocks noGrp="1"/>
          </p:cNvSpPr>
          <p:nvPr>
            <p:ph type="title"/>
          </p:nvPr>
        </p:nvSpPr>
        <p:spPr/>
        <p:txBody>
          <a:bodyPr/>
          <a:lstStyle/>
          <a:p>
            <a:r>
              <a:rPr lang="en-US"/>
              <a:t>Plastic Design and Manufacturing Trends</a:t>
            </a:r>
          </a:p>
        </p:txBody>
      </p:sp>
      <p:sp>
        <p:nvSpPr>
          <p:cNvPr id="3" name="Content Placeholder 2">
            <a:extLst>
              <a:ext uri="{FF2B5EF4-FFF2-40B4-BE49-F238E27FC236}">
                <a16:creationId xmlns:a16="http://schemas.microsoft.com/office/drawing/2014/main" id="{04826382-F64E-F5C6-D9B7-02AE4108AA96}"/>
              </a:ext>
            </a:extLst>
          </p:cNvPr>
          <p:cNvSpPr>
            <a:spLocks noGrp="1"/>
          </p:cNvSpPr>
          <p:nvPr>
            <p:ph idx="1"/>
          </p:nvPr>
        </p:nvSpPr>
        <p:spPr>
          <a:xfrm>
            <a:off x="6096000" y="1640760"/>
            <a:ext cx="10068202" cy="4786574"/>
          </a:xfrm>
        </p:spPr>
        <p:txBody>
          <a:bodyPr>
            <a:noAutofit/>
          </a:bodyPr>
          <a:lstStyle/>
          <a:p>
            <a:pPr marR="0" lvl="0">
              <a:spcBef>
                <a:spcPts val="0"/>
              </a:spcBef>
              <a:spcAft>
                <a:spcPts val="0"/>
              </a:spcAft>
            </a:pPr>
            <a:endParaRPr lang="en-US" sz="2200">
              <a:latin typeface="Calibri" panose="020F0502020204030204" pitchFamily="34" charset="0"/>
              <a:ea typeface="Times New Roman" panose="02020603050405020304" pitchFamily="18" charset="0"/>
            </a:endParaRPr>
          </a:p>
          <a:p>
            <a:pPr marR="0" lvl="0">
              <a:spcBef>
                <a:spcPts val="0"/>
              </a:spcBef>
              <a:spcAft>
                <a:spcPts val="0"/>
              </a:spcAft>
            </a:pPr>
            <a:endParaRPr lang="en-US" sz="2200">
              <a:latin typeface="Calibri" panose="020F0502020204030204" pitchFamily="34" charset="0"/>
            </a:endParaRPr>
          </a:p>
        </p:txBody>
      </p:sp>
      <p:graphicFrame>
        <p:nvGraphicFramePr>
          <p:cNvPr id="4" name="Diagram 3">
            <a:extLst>
              <a:ext uri="{FF2B5EF4-FFF2-40B4-BE49-F238E27FC236}">
                <a16:creationId xmlns:a16="http://schemas.microsoft.com/office/drawing/2014/main" id="{70693454-291E-F967-7CF1-CCD3BFF0C4F0}"/>
              </a:ext>
            </a:extLst>
          </p:cNvPr>
          <p:cNvGraphicFramePr/>
          <p:nvPr>
            <p:extLst>
              <p:ext uri="{D42A27DB-BD31-4B8C-83A1-F6EECF244321}">
                <p14:modId xmlns:p14="http://schemas.microsoft.com/office/powerpoint/2010/main" val="2163646897"/>
              </p:ext>
            </p:extLst>
          </p:nvPr>
        </p:nvGraphicFramePr>
        <p:xfrm>
          <a:off x="1044224" y="1152394"/>
          <a:ext cx="10554430" cy="52749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close-up of a printer&#10;&#10;Description automatically generated">
            <a:extLst>
              <a:ext uri="{FF2B5EF4-FFF2-40B4-BE49-F238E27FC236}">
                <a16:creationId xmlns:a16="http://schemas.microsoft.com/office/drawing/2014/main" id="{0DA7D76C-ADA7-E9C1-1666-C9176EBD72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94188" y="1451892"/>
            <a:ext cx="1297132" cy="1729509"/>
          </a:xfrm>
          <a:prstGeom prst="rect">
            <a:avLst/>
          </a:prstGeom>
        </p:spPr>
      </p:pic>
      <p:pic>
        <p:nvPicPr>
          <p:cNvPr id="15" name="Picture 14" descr="A person using a drill to fix a car&#10;&#10;Description automatically generated">
            <a:extLst>
              <a:ext uri="{FF2B5EF4-FFF2-40B4-BE49-F238E27FC236}">
                <a16:creationId xmlns:a16="http://schemas.microsoft.com/office/drawing/2014/main" id="{F5E9513A-58C1-07ED-9A89-908F030444BD}"/>
              </a:ext>
            </a:extLst>
          </p:cNvPr>
          <p:cNvPicPr>
            <a:picLocks noChangeAspect="1"/>
          </p:cNvPicPr>
          <p:nvPr/>
        </p:nvPicPr>
        <p:blipFill>
          <a:blip r:embed="rId9"/>
          <a:stretch>
            <a:fillRect/>
          </a:stretch>
        </p:blipFill>
        <p:spPr>
          <a:xfrm>
            <a:off x="8465508" y="1532697"/>
            <a:ext cx="2567836" cy="1590111"/>
          </a:xfrm>
          <a:prstGeom prst="rect">
            <a:avLst/>
          </a:prstGeom>
        </p:spPr>
      </p:pic>
      <p:pic>
        <p:nvPicPr>
          <p:cNvPr id="16" name="Picture 15" descr="A grey plastic frame with blue and white objects on it&#10;&#10;Description automatically generated">
            <a:extLst>
              <a:ext uri="{FF2B5EF4-FFF2-40B4-BE49-F238E27FC236}">
                <a16:creationId xmlns:a16="http://schemas.microsoft.com/office/drawing/2014/main" id="{06AAC8FF-DB9E-A4C5-1544-E70ADBAF5AF5}"/>
              </a:ext>
            </a:extLst>
          </p:cNvPr>
          <p:cNvPicPr>
            <a:picLocks noChangeAspect="1"/>
          </p:cNvPicPr>
          <p:nvPr/>
        </p:nvPicPr>
        <p:blipFill>
          <a:blip r:embed="rId10"/>
          <a:stretch>
            <a:fillRect/>
          </a:stretch>
        </p:blipFill>
        <p:spPr>
          <a:xfrm rot="5400000">
            <a:off x="5560997" y="1689139"/>
            <a:ext cx="1703542" cy="1280265"/>
          </a:xfrm>
          <a:prstGeom prst="rect">
            <a:avLst/>
          </a:prstGeom>
        </p:spPr>
      </p:pic>
    </p:spTree>
    <p:extLst>
      <p:ext uri="{BB962C8B-B14F-4D97-AF65-F5344CB8AC3E}">
        <p14:creationId xmlns:p14="http://schemas.microsoft.com/office/powerpoint/2010/main" val="2000374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black plastic fasteners&#10;&#10;Description automatically generated">
            <a:extLst>
              <a:ext uri="{FF2B5EF4-FFF2-40B4-BE49-F238E27FC236}">
                <a16:creationId xmlns:a16="http://schemas.microsoft.com/office/drawing/2014/main" id="{ED63D0D7-E678-C757-CEFC-DD7D94ADF2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1960" y="959933"/>
            <a:ext cx="1508786" cy="1005762"/>
          </a:xfrm>
          <a:prstGeom prst="rect">
            <a:avLst/>
          </a:prstGeom>
        </p:spPr>
      </p:pic>
      <p:pic>
        <p:nvPicPr>
          <p:cNvPr id="9" name="Picture 8" descr="A white tube with blue label and a grey tube with a grey cap&#10;&#10;Description automatically generated">
            <a:extLst>
              <a:ext uri="{FF2B5EF4-FFF2-40B4-BE49-F238E27FC236}">
                <a16:creationId xmlns:a16="http://schemas.microsoft.com/office/drawing/2014/main" id="{4C89B95C-F565-811F-24FD-185E0BBBD9FD}"/>
              </a:ext>
            </a:extLst>
          </p:cNvPr>
          <p:cNvPicPr>
            <a:picLocks noChangeAspect="1"/>
          </p:cNvPicPr>
          <p:nvPr/>
        </p:nvPicPr>
        <p:blipFill>
          <a:blip r:embed="rId4"/>
          <a:stretch>
            <a:fillRect/>
          </a:stretch>
        </p:blipFill>
        <p:spPr>
          <a:xfrm>
            <a:off x="9570932" y="917088"/>
            <a:ext cx="926147" cy="1223377"/>
          </a:xfrm>
          <a:prstGeom prst="rect">
            <a:avLst/>
          </a:prstGeom>
        </p:spPr>
      </p:pic>
      <p:sp>
        <p:nvSpPr>
          <p:cNvPr id="2" name="Title 1">
            <a:extLst>
              <a:ext uri="{FF2B5EF4-FFF2-40B4-BE49-F238E27FC236}">
                <a16:creationId xmlns:a16="http://schemas.microsoft.com/office/drawing/2014/main" id="{7ECB0B79-29FF-5122-586A-A0C5CD663C47}"/>
              </a:ext>
            </a:extLst>
          </p:cNvPr>
          <p:cNvSpPr>
            <a:spLocks noGrp="1"/>
          </p:cNvSpPr>
          <p:nvPr>
            <p:ph type="title"/>
          </p:nvPr>
        </p:nvSpPr>
        <p:spPr/>
        <p:txBody>
          <a:bodyPr/>
          <a:lstStyle/>
          <a:p>
            <a:r>
              <a:rPr lang="en-US" dirty="0"/>
              <a:t>Joining Method Comparison</a:t>
            </a:r>
          </a:p>
        </p:txBody>
      </p:sp>
      <p:graphicFrame>
        <p:nvGraphicFramePr>
          <p:cNvPr id="4" name="Table 4">
            <a:extLst>
              <a:ext uri="{FF2B5EF4-FFF2-40B4-BE49-F238E27FC236}">
                <a16:creationId xmlns:a16="http://schemas.microsoft.com/office/drawing/2014/main" id="{91E64396-50A8-90BA-3D17-9BE350D19DD4}"/>
              </a:ext>
            </a:extLst>
          </p:cNvPr>
          <p:cNvGraphicFramePr>
            <a:graphicFrameLocks noGrp="1"/>
          </p:cNvGraphicFramePr>
          <p:nvPr>
            <p:extLst>
              <p:ext uri="{D42A27DB-BD31-4B8C-83A1-F6EECF244321}">
                <p14:modId xmlns:p14="http://schemas.microsoft.com/office/powerpoint/2010/main" val="4294739395"/>
              </p:ext>
            </p:extLst>
          </p:nvPr>
        </p:nvGraphicFramePr>
        <p:xfrm>
          <a:off x="1285598" y="1862937"/>
          <a:ext cx="10507829" cy="4526978"/>
        </p:xfrm>
        <a:graphic>
          <a:graphicData uri="http://schemas.openxmlformats.org/drawingml/2006/table">
            <a:tbl>
              <a:tblPr firstRow="1" firstCol="1" bandRow="1">
                <a:tableStyleId>{5C22544A-7EE6-4342-B048-85BDC9FD1C3A}</a:tableStyleId>
              </a:tblPr>
              <a:tblGrid>
                <a:gridCol w="952708">
                  <a:extLst>
                    <a:ext uri="{9D8B030D-6E8A-4147-A177-3AD203B41FA5}">
                      <a16:colId xmlns:a16="http://schemas.microsoft.com/office/drawing/2014/main" val="2888474723"/>
                    </a:ext>
                  </a:extLst>
                </a:gridCol>
                <a:gridCol w="2871665">
                  <a:extLst>
                    <a:ext uri="{9D8B030D-6E8A-4147-A177-3AD203B41FA5}">
                      <a16:colId xmlns:a16="http://schemas.microsoft.com/office/drawing/2014/main" val="1222858830"/>
                    </a:ext>
                  </a:extLst>
                </a:gridCol>
                <a:gridCol w="3228486">
                  <a:extLst>
                    <a:ext uri="{9D8B030D-6E8A-4147-A177-3AD203B41FA5}">
                      <a16:colId xmlns:a16="http://schemas.microsoft.com/office/drawing/2014/main" val="2168201355"/>
                    </a:ext>
                  </a:extLst>
                </a:gridCol>
                <a:gridCol w="3454970">
                  <a:extLst>
                    <a:ext uri="{9D8B030D-6E8A-4147-A177-3AD203B41FA5}">
                      <a16:colId xmlns:a16="http://schemas.microsoft.com/office/drawing/2014/main" val="2838653046"/>
                    </a:ext>
                  </a:extLst>
                </a:gridCol>
              </a:tblGrid>
              <a:tr h="320960">
                <a:tc>
                  <a:txBody>
                    <a:bodyPr/>
                    <a:lstStyle/>
                    <a:p>
                      <a:endParaRPr lang="en-US" dirty="0"/>
                    </a:p>
                  </a:txBody>
                  <a:tcPr/>
                </a:tc>
                <a:tc>
                  <a:txBody>
                    <a:bodyPr/>
                    <a:lstStyle/>
                    <a:p>
                      <a:pPr algn="ctr"/>
                      <a:r>
                        <a:rPr lang="en-US"/>
                        <a:t>Fasteners</a:t>
                      </a:r>
                    </a:p>
                  </a:txBody>
                  <a:tcPr/>
                </a:tc>
                <a:tc>
                  <a:txBody>
                    <a:bodyPr/>
                    <a:lstStyle/>
                    <a:p>
                      <a:pPr algn="ctr"/>
                      <a:r>
                        <a:rPr lang="en-US"/>
                        <a:t>Welding</a:t>
                      </a:r>
                    </a:p>
                  </a:txBody>
                  <a:tcPr/>
                </a:tc>
                <a:tc>
                  <a:txBody>
                    <a:bodyPr/>
                    <a:lstStyle/>
                    <a:p>
                      <a:pPr algn="ctr"/>
                      <a:r>
                        <a:rPr lang="en-US" dirty="0"/>
                        <a:t>Adhesives</a:t>
                      </a:r>
                    </a:p>
                  </a:txBody>
                  <a:tcPr/>
                </a:tc>
                <a:extLst>
                  <a:ext uri="{0D108BD9-81ED-4DB2-BD59-A6C34878D82A}">
                    <a16:rowId xmlns:a16="http://schemas.microsoft.com/office/drawing/2014/main" val="2343957138"/>
                  </a:ext>
                </a:extLst>
              </a:tr>
              <a:tr h="2078020">
                <a:tc>
                  <a:txBody>
                    <a:bodyPr/>
                    <a:lstStyle/>
                    <a:p>
                      <a:r>
                        <a:rPr lang="en-US"/>
                        <a:t>PROS</a:t>
                      </a:r>
                    </a:p>
                  </a:txBody>
                  <a:tcPr anchor="ctr">
                    <a:solidFill>
                      <a:srgbClr val="00B050"/>
                    </a:solidFill>
                  </a:tcPr>
                </a:tc>
                <a:tc>
                  <a:txBody>
                    <a:bodyPr/>
                    <a:lstStyle/>
                    <a:p>
                      <a:pPr marL="285750" indent="-285750">
                        <a:buFont typeface="Wingdings" panose="05000000000000000000" pitchFamily="2" charset="2"/>
                        <a:buChar char="ü"/>
                      </a:pPr>
                      <a:r>
                        <a:rPr lang="en-US" sz="1600" dirty="0"/>
                        <a:t>No cure time</a:t>
                      </a:r>
                    </a:p>
                    <a:p>
                      <a:pPr marL="285750" indent="-285750">
                        <a:buFont typeface="Wingdings" panose="05000000000000000000" pitchFamily="2" charset="2"/>
                        <a:buChar char="ü"/>
                      </a:pPr>
                      <a:r>
                        <a:rPr lang="en-US" sz="1600" dirty="0"/>
                        <a:t>No odor</a:t>
                      </a:r>
                    </a:p>
                    <a:p>
                      <a:pPr marL="285750" indent="-285750">
                        <a:buFont typeface="Wingdings" panose="05000000000000000000" pitchFamily="2" charset="2"/>
                        <a:buChar char="ü"/>
                      </a:pPr>
                      <a:r>
                        <a:rPr lang="en-US" sz="1600" dirty="0"/>
                        <a:t>Low skill labor</a:t>
                      </a:r>
                    </a:p>
                    <a:p>
                      <a:pPr marL="285750" indent="-285750">
                        <a:buFont typeface="Wingdings" panose="05000000000000000000" pitchFamily="2" charset="2"/>
                        <a:buChar char="ü"/>
                      </a:pPr>
                      <a:r>
                        <a:rPr lang="en-US" sz="1600" dirty="0"/>
                        <a:t>Fast for small bond areas</a:t>
                      </a:r>
                    </a:p>
                    <a:p>
                      <a:pPr marL="285750" indent="-285750">
                        <a:buFont typeface="Wingdings" panose="05000000000000000000" pitchFamily="2" charset="2"/>
                        <a:buChar char="ü"/>
                      </a:pPr>
                      <a:r>
                        <a:rPr lang="en-US" sz="1600" dirty="0"/>
                        <a:t>Instant strength</a:t>
                      </a:r>
                    </a:p>
                  </a:txBody>
                  <a:tcPr/>
                </a:tc>
                <a:tc>
                  <a:txBody>
                    <a:bodyPr/>
                    <a:lstStyle/>
                    <a:p>
                      <a:pPr marL="285750" indent="-285750">
                        <a:buFont typeface="Wingdings"/>
                        <a:buChar char="ü"/>
                      </a:pPr>
                      <a:r>
                        <a:rPr lang="en-US" sz="1600" dirty="0"/>
                        <a:t>Strong</a:t>
                      </a:r>
                    </a:p>
                    <a:p>
                      <a:pPr marL="285750" indent="-285750">
                        <a:buFont typeface="Wingdings"/>
                        <a:buChar char="ü"/>
                      </a:pPr>
                      <a:r>
                        <a:rPr lang="en-US" sz="1600" dirty="0"/>
                        <a:t>“Same material” appearance</a:t>
                      </a:r>
                    </a:p>
                    <a:p>
                      <a:pPr marL="285750" indent="-285750">
                        <a:buFont typeface="Wingdings"/>
                        <a:buChar char="ü"/>
                      </a:pPr>
                      <a:r>
                        <a:rPr lang="en-US" sz="1600" dirty="0"/>
                        <a:t>Can be watertight</a:t>
                      </a:r>
                    </a:p>
                  </a:txBody>
                  <a:tcPr/>
                </a:tc>
                <a:tc>
                  <a:txBody>
                    <a:bodyPr/>
                    <a:lstStyle/>
                    <a:p>
                      <a:pPr marL="285750" indent="-285750">
                        <a:buFont typeface="Wingdings" panose="05000000000000000000" pitchFamily="2" charset="2"/>
                        <a:buChar char="ü"/>
                      </a:pPr>
                      <a:r>
                        <a:rPr lang="en-US" sz="1600" dirty="0"/>
                        <a:t>Consistent stress distribution</a:t>
                      </a:r>
                    </a:p>
                    <a:p>
                      <a:pPr marL="285750" indent="-285750">
                        <a:buFont typeface="Wingdings" panose="05000000000000000000" pitchFamily="2" charset="2"/>
                        <a:buChar char="ü"/>
                      </a:pPr>
                      <a:r>
                        <a:rPr lang="en-US" sz="1600" dirty="0"/>
                        <a:t>Sleek aesthetics</a:t>
                      </a:r>
                    </a:p>
                    <a:p>
                      <a:pPr marL="285750" indent="-285750">
                        <a:buFont typeface="Wingdings" panose="05000000000000000000" pitchFamily="2" charset="2"/>
                        <a:buChar char="ü"/>
                      </a:pPr>
                      <a:r>
                        <a:rPr lang="en-US" sz="1600" dirty="0"/>
                        <a:t>Low-medium labor skill to apply</a:t>
                      </a:r>
                    </a:p>
                    <a:p>
                      <a:pPr marL="285750" lvl="0" indent="-285750">
                        <a:buFont typeface="Wingdings" panose="05000000000000000000" pitchFamily="2" charset="2"/>
                        <a:buChar char="ü"/>
                      </a:pPr>
                      <a:r>
                        <a:rPr lang="en-US" sz="1600" dirty="0"/>
                        <a:t>Increased Bond strength area</a:t>
                      </a:r>
                    </a:p>
                    <a:p>
                      <a:pPr marL="285750" lvl="0" indent="-285750">
                        <a:buFont typeface="Wingdings" panose="05000000000000000000" pitchFamily="2" charset="2"/>
                        <a:buChar char="ü"/>
                      </a:pPr>
                      <a:r>
                        <a:rPr lang="en-US" sz="1600" dirty="0"/>
                        <a:t>Dissimilar substrate bonding capability</a:t>
                      </a:r>
                    </a:p>
                    <a:p>
                      <a:pPr marL="285750" lvl="0" indent="-285750">
                        <a:buFont typeface="Wingdings" panose="05000000000000000000" pitchFamily="2" charset="2"/>
                        <a:buChar char="ü"/>
                      </a:pPr>
                      <a:r>
                        <a:rPr lang="en-US" sz="1600" dirty="0"/>
                        <a:t>Reduced surface marks and read through</a:t>
                      </a:r>
                    </a:p>
                  </a:txBody>
                  <a:tcPr/>
                </a:tc>
                <a:extLst>
                  <a:ext uri="{0D108BD9-81ED-4DB2-BD59-A6C34878D82A}">
                    <a16:rowId xmlns:a16="http://schemas.microsoft.com/office/drawing/2014/main" val="982001892"/>
                  </a:ext>
                </a:extLst>
              </a:tr>
              <a:tr h="2083198">
                <a:tc>
                  <a:txBody>
                    <a:bodyPr/>
                    <a:lstStyle/>
                    <a:p>
                      <a:r>
                        <a:rPr lang="en-US"/>
                        <a:t>CONS</a:t>
                      </a:r>
                    </a:p>
                  </a:txBody>
                  <a:tcPr anchor="ctr">
                    <a:solidFill>
                      <a:srgbClr val="C00000"/>
                    </a:solidFill>
                  </a:tcPr>
                </a:tc>
                <a:tc>
                  <a:txBody>
                    <a:bodyPr/>
                    <a:lstStyle/>
                    <a:p>
                      <a:pPr marL="285750" indent="-285750">
                        <a:buFontTx/>
                        <a:buBlip>
                          <a:blip r:embed="rId5">
                            <a:extLst>
                              <a:ext uri="{96DAC541-7B7A-43D3-8B79-37D633B846F1}">
                                <asvg:svgBlip xmlns:asvg="http://schemas.microsoft.com/office/drawing/2016/SVG/main" r:embed="rId6"/>
                              </a:ext>
                            </a:extLst>
                          </a:blip>
                        </a:buBlip>
                      </a:pPr>
                      <a:r>
                        <a:rPr lang="en-US" sz="1600" dirty="0"/>
                        <a:t>Holes, hole accuracy</a:t>
                      </a:r>
                    </a:p>
                    <a:p>
                      <a:pPr marL="285750" indent="-285750">
                        <a:buFontTx/>
                        <a:buBlip>
                          <a:blip r:embed="rId5">
                            <a:extLst>
                              <a:ext uri="{96DAC541-7B7A-43D3-8B79-37D633B846F1}">
                                <asvg:svgBlip xmlns:asvg="http://schemas.microsoft.com/office/drawing/2016/SVG/main" r:embed="rId6"/>
                              </a:ext>
                            </a:extLst>
                          </a:blip>
                        </a:buBlip>
                      </a:pPr>
                      <a:r>
                        <a:rPr lang="en-US" sz="1600" dirty="0"/>
                        <a:t>Uneven stress distribution</a:t>
                      </a:r>
                    </a:p>
                    <a:p>
                      <a:pPr marL="285750" indent="-285750">
                        <a:buFontTx/>
                        <a:buBlip>
                          <a:blip r:embed="rId5">
                            <a:extLst>
                              <a:ext uri="{96DAC541-7B7A-43D3-8B79-37D633B846F1}">
                                <asvg:svgBlip xmlns:asvg="http://schemas.microsoft.com/office/drawing/2016/SVG/main" r:embed="rId6"/>
                              </a:ext>
                            </a:extLst>
                          </a:blip>
                        </a:buBlip>
                      </a:pPr>
                      <a:r>
                        <a:rPr lang="en-US" sz="1600" dirty="0"/>
                        <a:t>Many not suited for harsh environments</a:t>
                      </a:r>
                    </a:p>
                    <a:p>
                      <a:pPr marL="285750" indent="-285750">
                        <a:buFontTx/>
                        <a:buBlip>
                          <a:blip r:embed="rId5">
                            <a:extLst>
                              <a:ext uri="{96DAC541-7B7A-43D3-8B79-37D633B846F1}">
                                <asvg:svgBlip xmlns:asvg="http://schemas.microsoft.com/office/drawing/2016/SVG/main" r:embed="rId6"/>
                              </a:ext>
                            </a:extLst>
                          </a:blip>
                        </a:buBlip>
                      </a:pPr>
                      <a:r>
                        <a:rPr lang="en-US" sz="1600" dirty="0"/>
                        <a:t>Heavy in high volumes</a:t>
                      </a:r>
                    </a:p>
                    <a:p>
                      <a:pPr marL="285750" indent="-285750">
                        <a:buFontTx/>
                        <a:buBlip>
                          <a:blip r:embed="rId5">
                            <a:extLst>
                              <a:ext uri="{96DAC541-7B7A-43D3-8B79-37D633B846F1}">
                                <asvg:svgBlip xmlns:asvg="http://schemas.microsoft.com/office/drawing/2016/SVG/main" r:embed="rId6"/>
                              </a:ext>
                            </a:extLst>
                          </a:blip>
                        </a:buBlip>
                      </a:pPr>
                      <a:r>
                        <a:rPr lang="en-US" sz="1600" dirty="0"/>
                        <a:t>Difficult to rework errors</a:t>
                      </a:r>
                    </a:p>
                  </a:txBody>
                  <a:tcPr/>
                </a:tc>
                <a:tc>
                  <a:txBody>
                    <a:bodyPr/>
                    <a:lstStyle/>
                    <a:p>
                      <a:pPr marL="285750" indent="-285750">
                        <a:buFontTx/>
                        <a:buBlip>
                          <a:blip r:embed="rId5">
                            <a:extLst>
                              <a:ext uri="{96DAC541-7B7A-43D3-8B79-37D633B846F1}">
                                <asvg:svgBlip xmlns:asvg="http://schemas.microsoft.com/office/drawing/2016/SVG/main" r:embed="rId6"/>
                              </a:ext>
                            </a:extLst>
                          </a:blip>
                        </a:buBlip>
                      </a:pPr>
                      <a:r>
                        <a:rPr lang="en-US" sz="1600" dirty="0"/>
                        <a:t>Difficulty joining thick substrates</a:t>
                      </a:r>
                    </a:p>
                    <a:p>
                      <a:pPr marL="285750" indent="-285750">
                        <a:buFontTx/>
                        <a:buBlip>
                          <a:blip r:embed="rId5">
                            <a:extLst>
                              <a:ext uri="{96DAC541-7B7A-43D3-8B79-37D633B846F1}">
                                <asvg:svgBlip xmlns:asvg="http://schemas.microsoft.com/office/drawing/2016/SVG/main" r:embed="rId6"/>
                              </a:ext>
                            </a:extLst>
                          </a:blip>
                        </a:buBlip>
                      </a:pPr>
                      <a:r>
                        <a:rPr lang="en-US" sz="1600" dirty="0"/>
                        <a:t>Difficulty joining dissimilar substrates</a:t>
                      </a:r>
                    </a:p>
                    <a:p>
                      <a:pPr marL="285750" indent="-285750">
                        <a:buFontTx/>
                        <a:buBlip>
                          <a:blip r:embed="rId5">
                            <a:extLst>
                              <a:ext uri="{96DAC541-7B7A-43D3-8B79-37D633B846F1}">
                                <asvg:svgBlip xmlns:asvg="http://schemas.microsoft.com/office/drawing/2016/SVG/main" r:embed="rId6"/>
                              </a:ext>
                            </a:extLst>
                          </a:blip>
                        </a:buBlip>
                      </a:pPr>
                      <a:r>
                        <a:rPr lang="en-US" sz="1600" dirty="0"/>
                        <a:t>Highly skilled labor or capital investments required</a:t>
                      </a:r>
                    </a:p>
                    <a:p>
                      <a:pPr marL="285750" lvl="0" indent="-285750">
                        <a:buFontTx/>
                        <a:buBlip>
                          <a:blip r:embed="rId5">
                            <a:extLst>
                              <a:ext uri="{96DAC541-7B7A-43D3-8B79-37D633B846F1}">
                                <asvg:svgBlip xmlns:asvg="http://schemas.microsoft.com/office/drawing/2016/SVG/main" r:embed="rId6"/>
                              </a:ext>
                            </a:extLst>
                          </a:blip>
                        </a:buBlip>
                      </a:pPr>
                      <a:r>
                        <a:rPr lang="en-US" sz="1600" dirty="0"/>
                        <a:t>Often inconsistent in strength</a:t>
                      </a:r>
                    </a:p>
                    <a:p>
                      <a:pPr marL="285750" lvl="0" indent="-285750">
                        <a:buFontTx/>
                        <a:buBlip>
                          <a:blip r:embed="rId5">
                            <a:extLst>
                              <a:ext uri="{96DAC541-7B7A-43D3-8B79-37D633B846F1}">
                                <asvg:svgBlip xmlns:asvg="http://schemas.microsoft.com/office/drawing/2016/SVG/main" r:embed="rId6"/>
                              </a:ext>
                            </a:extLst>
                          </a:blip>
                        </a:buBlip>
                      </a:pPr>
                      <a:r>
                        <a:rPr lang="en-US" sz="1600" dirty="0"/>
                        <a:t>Joint surface distortion</a:t>
                      </a:r>
                      <a:endParaRPr lang="en-US" sz="2000" dirty="0"/>
                    </a:p>
                    <a:p>
                      <a:pPr marL="285750" lvl="0" indent="-285750">
                        <a:buFontTx/>
                        <a:buBlip>
                          <a:blip r:embed="rId5">
                            <a:extLst>
                              <a:ext uri="{96DAC541-7B7A-43D3-8B79-37D633B846F1}">
                                <asvg:svgBlip xmlns:asvg="http://schemas.microsoft.com/office/drawing/2016/SVG/main" r:embed="rId6"/>
                              </a:ext>
                            </a:extLst>
                          </a:blip>
                        </a:buBlip>
                      </a:pPr>
                      <a:r>
                        <a:rPr lang="en-US" sz="1600" dirty="0"/>
                        <a:t>Limited use outside of metals</a:t>
                      </a:r>
                    </a:p>
                  </a:txBody>
                  <a:tcPr/>
                </a:tc>
                <a:tc>
                  <a:txBody>
                    <a:bodyPr/>
                    <a:lstStyle/>
                    <a:p>
                      <a:pPr marL="285750" indent="-285750">
                        <a:buFontTx/>
                        <a:buBlip>
                          <a:blip r:embed="rId5">
                            <a:extLst>
                              <a:ext uri="{96DAC541-7B7A-43D3-8B79-37D633B846F1}">
                                <asvg:svgBlip xmlns:asvg="http://schemas.microsoft.com/office/drawing/2016/SVG/main" r:embed="rId6"/>
                              </a:ext>
                            </a:extLst>
                          </a:blip>
                        </a:buBlip>
                      </a:pPr>
                      <a:r>
                        <a:rPr lang="en-US" sz="1600" dirty="0"/>
                        <a:t>Some odor</a:t>
                      </a:r>
                    </a:p>
                    <a:p>
                      <a:pPr marL="285750" indent="-285750">
                        <a:buFontTx/>
                        <a:buBlip>
                          <a:blip r:embed="rId5">
                            <a:extLst>
                              <a:ext uri="{96DAC541-7B7A-43D3-8B79-37D633B846F1}">
                                <asvg:svgBlip xmlns:asvg="http://schemas.microsoft.com/office/drawing/2016/SVG/main" r:embed="rId6"/>
                              </a:ext>
                            </a:extLst>
                          </a:blip>
                        </a:buBlip>
                      </a:pPr>
                      <a:r>
                        <a:rPr lang="en-US" sz="1600" dirty="0"/>
                        <a:t>Cure time requirement</a:t>
                      </a:r>
                    </a:p>
                    <a:p>
                      <a:pPr marL="285750" lvl="0" indent="-285750">
                        <a:buFontTx/>
                        <a:buChar char="•"/>
                      </a:pPr>
                      <a:endParaRPr lang="en-US" sz="1600" dirty="0"/>
                    </a:p>
                    <a:p>
                      <a:pPr marL="0" indent="0">
                        <a:buFontTx/>
                        <a:buNone/>
                      </a:pPr>
                      <a:endParaRPr lang="en-US" sz="1600" dirty="0"/>
                    </a:p>
                    <a:p>
                      <a:endParaRPr lang="en-US" sz="1600" dirty="0"/>
                    </a:p>
                  </a:txBody>
                  <a:tcPr/>
                </a:tc>
                <a:extLst>
                  <a:ext uri="{0D108BD9-81ED-4DB2-BD59-A6C34878D82A}">
                    <a16:rowId xmlns:a16="http://schemas.microsoft.com/office/drawing/2014/main" val="786132071"/>
                  </a:ext>
                </a:extLst>
              </a:tr>
            </a:tbl>
          </a:graphicData>
        </a:graphic>
      </p:graphicFrame>
      <p:pic>
        <p:nvPicPr>
          <p:cNvPr id="7" name="Picture 6" descr="A person using a drill to fix a car&#10;&#10;Description automatically generated">
            <a:extLst>
              <a:ext uri="{FF2B5EF4-FFF2-40B4-BE49-F238E27FC236}">
                <a16:creationId xmlns:a16="http://schemas.microsoft.com/office/drawing/2014/main" id="{5D861252-2BEC-A489-F961-7ABE5CD2435F}"/>
              </a:ext>
            </a:extLst>
          </p:cNvPr>
          <p:cNvPicPr>
            <a:picLocks noChangeAspect="1"/>
          </p:cNvPicPr>
          <p:nvPr/>
        </p:nvPicPr>
        <p:blipFill>
          <a:blip r:embed="rId7"/>
          <a:stretch>
            <a:fillRect/>
          </a:stretch>
        </p:blipFill>
        <p:spPr>
          <a:xfrm>
            <a:off x="5792051" y="912765"/>
            <a:ext cx="1508786" cy="879773"/>
          </a:xfrm>
          <a:prstGeom prst="rect">
            <a:avLst/>
          </a:prstGeom>
        </p:spPr>
      </p:pic>
    </p:spTree>
    <p:extLst>
      <p:ext uri="{BB962C8B-B14F-4D97-AF65-F5344CB8AC3E}">
        <p14:creationId xmlns:p14="http://schemas.microsoft.com/office/powerpoint/2010/main" val="3525093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D4F2-38DA-454D-2313-D905F6B2DB61}"/>
              </a:ext>
            </a:extLst>
          </p:cNvPr>
          <p:cNvSpPr>
            <a:spLocks noGrp="1"/>
          </p:cNvSpPr>
          <p:nvPr>
            <p:ph type="title"/>
          </p:nvPr>
        </p:nvSpPr>
        <p:spPr/>
        <p:txBody>
          <a:bodyPr>
            <a:normAutofit/>
          </a:bodyPr>
          <a:lstStyle/>
          <a:p>
            <a:r>
              <a:rPr lang="en-US" sz="3600" dirty="0">
                <a:latin typeface="Calibri" panose="020F0502020204030204" pitchFamily="34" charset="0"/>
                <a:ea typeface="DengXian" panose="02010600030101010101" pitchFamily="2" charset="-122"/>
              </a:rPr>
              <a:t>Plastic Surfaces:  Surface </a:t>
            </a:r>
            <a:r>
              <a:rPr lang="en-US" dirty="0">
                <a:latin typeface="Calibri" panose="020F0502020204030204" pitchFamily="34" charset="0"/>
                <a:ea typeface="DengXian" panose="02010600030101010101" pitchFamily="2" charset="-122"/>
              </a:rPr>
              <a:t>E</a:t>
            </a:r>
            <a:r>
              <a:rPr lang="en-US" sz="3600" dirty="0">
                <a:latin typeface="Calibri" panose="020F0502020204030204" pitchFamily="34" charset="0"/>
                <a:ea typeface="DengXian" panose="02010600030101010101" pitchFamily="2" charset="-122"/>
              </a:rPr>
              <a:t>nergy </a:t>
            </a:r>
            <a:r>
              <a:rPr lang="en-US" dirty="0">
                <a:latin typeface="Calibri" panose="020F0502020204030204" pitchFamily="34" charset="0"/>
                <a:ea typeface="DengXian" panose="02010600030101010101" pitchFamily="2" charset="-122"/>
              </a:rPr>
              <a:t>C</a:t>
            </a:r>
            <a:r>
              <a:rPr lang="en-US" sz="3600" dirty="0">
                <a:latin typeface="Calibri" panose="020F0502020204030204" pitchFamily="34" charset="0"/>
                <a:ea typeface="DengXian" panose="02010600030101010101" pitchFamily="2" charset="-122"/>
              </a:rPr>
              <a:t>onsiderations</a:t>
            </a:r>
            <a:endParaRPr lang="en-US" dirty="0"/>
          </a:p>
        </p:txBody>
      </p:sp>
      <p:sp>
        <p:nvSpPr>
          <p:cNvPr id="5" name="TextBox 4">
            <a:extLst>
              <a:ext uri="{FF2B5EF4-FFF2-40B4-BE49-F238E27FC236}">
                <a16:creationId xmlns:a16="http://schemas.microsoft.com/office/drawing/2014/main" id="{8C03A1EE-732D-D09B-BCF7-0AC50B85CA62}"/>
              </a:ext>
            </a:extLst>
          </p:cNvPr>
          <p:cNvSpPr txBox="1"/>
          <p:nvPr/>
        </p:nvSpPr>
        <p:spPr>
          <a:xfrm>
            <a:off x="7177382" y="2214927"/>
            <a:ext cx="4849156" cy="3416320"/>
          </a:xfrm>
          <a:prstGeom prst="rect">
            <a:avLst/>
          </a:prstGeom>
          <a:noFill/>
        </p:spPr>
        <p:txBody>
          <a:bodyPr wrap="square">
            <a:spAutoFit/>
          </a:bodyPr>
          <a:lstStyle/>
          <a:p>
            <a:r>
              <a:rPr lang="en-US" b="1" i="0" dirty="0">
                <a:solidFill>
                  <a:srgbClr val="333333"/>
                </a:solidFill>
                <a:effectLst/>
                <a:latin typeface="Montserrat" panose="00000500000000000000" pitchFamily="2" charset="0"/>
              </a:rPr>
              <a:t>Teflon (PTFE)</a:t>
            </a:r>
          </a:p>
          <a:p>
            <a:r>
              <a:rPr lang="en-US" b="1" i="0" dirty="0">
                <a:solidFill>
                  <a:srgbClr val="333333"/>
                </a:solidFill>
                <a:effectLst/>
                <a:latin typeface="Montserrat" panose="00000500000000000000" pitchFamily="2" charset="0"/>
              </a:rPr>
              <a:t>Polyethylene (both LDPE and HDPE)</a:t>
            </a:r>
          </a:p>
          <a:p>
            <a:pPr algn="l"/>
            <a:r>
              <a:rPr lang="en-US" b="1" i="0" dirty="0">
                <a:solidFill>
                  <a:srgbClr val="333333"/>
                </a:solidFill>
                <a:effectLst/>
                <a:latin typeface="Montserrat" panose="00000500000000000000" pitchFamily="2" charset="0"/>
              </a:rPr>
              <a:t>Polypropylene (PP)</a:t>
            </a:r>
          </a:p>
          <a:p>
            <a:r>
              <a:rPr lang="en-US" b="1" i="0" dirty="0">
                <a:solidFill>
                  <a:srgbClr val="333333"/>
                </a:solidFill>
                <a:effectLst/>
                <a:latin typeface="Montserrat" panose="00000500000000000000" pitchFamily="2" charset="0"/>
              </a:rPr>
              <a:t>Polystyrene (PS)</a:t>
            </a:r>
          </a:p>
          <a:p>
            <a:r>
              <a:rPr lang="en-US" b="1" dirty="0">
                <a:solidFill>
                  <a:srgbClr val="333333"/>
                </a:solidFill>
                <a:latin typeface="Montserrat" panose="00000500000000000000" pitchFamily="2" charset="0"/>
              </a:rPr>
              <a:t>Acrylic (PMMA)</a:t>
            </a:r>
          </a:p>
          <a:p>
            <a:r>
              <a:rPr lang="en-US" b="1" i="0" dirty="0">
                <a:solidFill>
                  <a:srgbClr val="333333"/>
                </a:solidFill>
                <a:effectLst/>
                <a:latin typeface="Montserrat" panose="00000500000000000000" pitchFamily="2" charset="0"/>
              </a:rPr>
              <a:t>Polyvinyl Chloride (PVC)</a:t>
            </a:r>
          </a:p>
          <a:p>
            <a:r>
              <a:rPr lang="en-US" b="1" dirty="0">
                <a:solidFill>
                  <a:srgbClr val="333333"/>
                </a:solidFill>
                <a:latin typeface="Montserrat" panose="00000500000000000000" pitchFamily="2" charset="0"/>
              </a:rPr>
              <a:t>ABS</a:t>
            </a:r>
          </a:p>
          <a:p>
            <a:r>
              <a:rPr lang="en-US" b="1" i="0" dirty="0">
                <a:solidFill>
                  <a:srgbClr val="333333"/>
                </a:solidFill>
                <a:effectLst/>
                <a:latin typeface="Montserrat" panose="00000500000000000000" pitchFamily="2" charset="0"/>
              </a:rPr>
              <a:t>Polyethylene Terephthalate (PET)</a:t>
            </a:r>
          </a:p>
          <a:p>
            <a:r>
              <a:rPr lang="en-US" b="1" i="0" dirty="0">
                <a:solidFill>
                  <a:srgbClr val="333333"/>
                </a:solidFill>
                <a:effectLst/>
                <a:latin typeface="Montserrat" panose="00000500000000000000" pitchFamily="2" charset="0"/>
              </a:rPr>
              <a:t>Polycarbonate (PC)</a:t>
            </a:r>
          </a:p>
          <a:p>
            <a:pPr algn="l"/>
            <a:endParaRPr lang="en-US" b="1" i="0" dirty="0">
              <a:solidFill>
                <a:srgbClr val="333333"/>
              </a:solidFill>
              <a:effectLst/>
              <a:latin typeface="Montserrat" panose="00000500000000000000" pitchFamily="2" charset="0"/>
            </a:endParaRPr>
          </a:p>
          <a:p>
            <a:pPr algn="l"/>
            <a:r>
              <a:rPr lang="en-US" b="1" i="0" dirty="0">
                <a:solidFill>
                  <a:srgbClr val="333333"/>
                </a:solidFill>
                <a:effectLst/>
                <a:latin typeface="Montserrat" panose="00000500000000000000" pitchFamily="2" charset="0"/>
              </a:rPr>
              <a:t>Treated HDPE, PP, and LDPE</a:t>
            </a:r>
          </a:p>
          <a:p>
            <a:pPr algn="l"/>
            <a:endParaRPr lang="en-US" b="1" i="0" dirty="0">
              <a:solidFill>
                <a:srgbClr val="333333"/>
              </a:solidFill>
              <a:effectLst/>
              <a:latin typeface="Montserrat" panose="00000500000000000000" pitchFamily="2" charset="0"/>
            </a:endParaRPr>
          </a:p>
        </p:txBody>
      </p:sp>
      <p:cxnSp>
        <p:nvCxnSpPr>
          <p:cNvPr id="7" name="Straight Arrow Connector 6">
            <a:extLst>
              <a:ext uri="{FF2B5EF4-FFF2-40B4-BE49-F238E27FC236}">
                <a16:creationId xmlns:a16="http://schemas.microsoft.com/office/drawing/2014/main" id="{A8F32EEB-1DE1-685A-6BD6-229C8F1A1EA8}"/>
              </a:ext>
            </a:extLst>
          </p:cNvPr>
          <p:cNvCxnSpPr/>
          <p:nvPr/>
        </p:nvCxnSpPr>
        <p:spPr>
          <a:xfrm>
            <a:off x="6745878" y="2217420"/>
            <a:ext cx="0" cy="3025140"/>
          </a:xfrm>
          <a:prstGeom prst="straightConnector1">
            <a:avLst/>
          </a:prstGeom>
          <a:ln w="19050">
            <a:tailEnd type="triangle" w="lg" len="lg"/>
          </a:ln>
        </p:spPr>
        <p:style>
          <a:lnRef idx="1">
            <a:schemeClr val="accent1"/>
          </a:lnRef>
          <a:fillRef idx="0">
            <a:schemeClr val="accent1"/>
          </a:fillRef>
          <a:effectRef idx="0">
            <a:schemeClr val="accent1"/>
          </a:effectRef>
          <a:fontRef idx="minor">
            <a:schemeClr val="tx1"/>
          </a:fontRef>
        </p:style>
      </p:cxnSp>
      <p:sp>
        <p:nvSpPr>
          <p:cNvPr id="9" name="Chord 8">
            <a:extLst>
              <a:ext uri="{FF2B5EF4-FFF2-40B4-BE49-F238E27FC236}">
                <a16:creationId xmlns:a16="http://schemas.microsoft.com/office/drawing/2014/main" id="{5A63B4AF-4837-AAE5-E642-811C1F1F176A}"/>
              </a:ext>
            </a:extLst>
          </p:cNvPr>
          <p:cNvSpPr/>
          <p:nvPr/>
        </p:nvSpPr>
        <p:spPr>
          <a:xfrm rot="6743234">
            <a:off x="2552297" y="1629789"/>
            <a:ext cx="1077686" cy="1077686"/>
          </a:xfrm>
          <a:prstGeom prst="chord">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cxnSp>
        <p:nvCxnSpPr>
          <p:cNvPr id="11" name="Straight Connector 10">
            <a:extLst>
              <a:ext uri="{FF2B5EF4-FFF2-40B4-BE49-F238E27FC236}">
                <a16:creationId xmlns:a16="http://schemas.microsoft.com/office/drawing/2014/main" id="{0C0F8B59-B03C-F0F2-276A-64E6BE81CA3F}"/>
              </a:ext>
            </a:extLst>
          </p:cNvPr>
          <p:cNvCxnSpPr>
            <a:cxnSpLocks/>
          </p:cNvCxnSpPr>
          <p:nvPr/>
        </p:nvCxnSpPr>
        <p:spPr>
          <a:xfrm>
            <a:off x="2231170" y="2471652"/>
            <a:ext cx="185057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1003322-19E7-AF48-BBF8-55C5EB94384B}"/>
              </a:ext>
            </a:extLst>
          </p:cNvPr>
          <p:cNvCxnSpPr>
            <a:cxnSpLocks/>
          </p:cNvCxnSpPr>
          <p:nvPr/>
        </p:nvCxnSpPr>
        <p:spPr>
          <a:xfrm flipV="1">
            <a:off x="2417711" y="2569624"/>
            <a:ext cx="0" cy="381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7C8B30E-68FF-90DA-0495-7DEA2AA32FC1}"/>
              </a:ext>
            </a:extLst>
          </p:cNvPr>
          <p:cNvCxnSpPr>
            <a:cxnSpLocks/>
          </p:cNvCxnSpPr>
          <p:nvPr/>
        </p:nvCxnSpPr>
        <p:spPr>
          <a:xfrm flipV="1">
            <a:off x="2693688" y="2569624"/>
            <a:ext cx="0" cy="381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68717B4-C083-2AA2-F6BB-B018F4E85EB0}"/>
              </a:ext>
            </a:extLst>
          </p:cNvPr>
          <p:cNvCxnSpPr>
            <a:cxnSpLocks/>
          </p:cNvCxnSpPr>
          <p:nvPr/>
        </p:nvCxnSpPr>
        <p:spPr>
          <a:xfrm flipV="1">
            <a:off x="3245642" y="2569624"/>
            <a:ext cx="0" cy="381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02B618F-19CC-6125-48E3-895A0385FFCF}"/>
              </a:ext>
            </a:extLst>
          </p:cNvPr>
          <p:cNvCxnSpPr>
            <a:cxnSpLocks/>
          </p:cNvCxnSpPr>
          <p:nvPr/>
        </p:nvCxnSpPr>
        <p:spPr>
          <a:xfrm flipV="1">
            <a:off x="2969665" y="2569624"/>
            <a:ext cx="0" cy="381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FADB47B-7A81-D7FD-BE2F-31C13D667457}"/>
              </a:ext>
            </a:extLst>
          </p:cNvPr>
          <p:cNvCxnSpPr>
            <a:cxnSpLocks/>
          </p:cNvCxnSpPr>
          <p:nvPr/>
        </p:nvCxnSpPr>
        <p:spPr>
          <a:xfrm flipV="1">
            <a:off x="3521619" y="2569624"/>
            <a:ext cx="0" cy="381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6C22397-270C-95F5-DAD0-2C5EF0B90CAB}"/>
              </a:ext>
            </a:extLst>
          </p:cNvPr>
          <p:cNvCxnSpPr>
            <a:cxnSpLocks/>
          </p:cNvCxnSpPr>
          <p:nvPr/>
        </p:nvCxnSpPr>
        <p:spPr>
          <a:xfrm flipV="1">
            <a:off x="3797596" y="2569624"/>
            <a:ext cx="0" cy="381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984C176-D60B-0D51-F4D4-480CF58C6023}"/>
              </a:ext>
            </a:extLst>
          </p:cNvPr>
          <p:cNvSpPr/>
          <p:nvPr/>
        </p:nvSpPr>
        <p:spPr>
          <a:xfrm>
            <a:off x="887145" y="3080660"/>
            <a:ext cx="4538622" cy="510224"/>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Liquids, adhesives, gels, and coatings </a:t>
            </a:r>
            <a:r>
              <a:rPr lang="en-US" dirty="0">
                <a:solidFill>
                  <a:srgbClr val="FF0000"/>
                </a:solidFill>
              </a:rPr>
              <a:t>BEAD UP </a:t>
            </a:r>
            <a:r>
              <a:rPr lang="en-US" dirty="0">
                <a:solidFill>
                  <a:schemeClr val="tx1"/>
                </a:solidFill>
              </a:rPr>
              <a:t>on </a:t>
            </a:r>
            <a:r>
              <a:rPr lang="en-US" dirty="0">
                <a:solidFill>
                  <a:srgbClr val="FF0000"/>
                </a:solidFill>
              </a:rPr>
              <a:t>LOW SURFACE ENERGY</a:t>
            </a:r>
            <a:r>
              <a:rPr lang="en-US" dirty="0">
                <a:solidFill>
                  <a:schemeClr val="tx1"/>
                </a:solidFill>
              </a:rPr>
              <a:t> surfaces.</a:t>
            </a:r>
          </a:p>
        </p:txBody>
      </p:sp>
      <p:sp>
        <p:nvSpPr>
          <p:cNvPr id="23" name="Chord 22">
            <a:extLst>
              <a:ext uri="{FF2B5EF4-FFF2-40B4-BE49-F238E27FC236}">
                <a16:creationId xmlns:a16="http://schemas.microsoft.com/office/drawing/2014/main" id="{C4008844-2ECC-E339-F414-C5D214FDC0A9}"/>
              </a:ext>
            </a:extLst>
          </p:cNvPr>
          <p:cNvSpPr/>
          <p:nvPr/>
        </p:nvSpPr>
        <p:spPr>
          <a:xfrm rot="5214517">
            <a:off x="2757003" y="4117911"/>
            <a:ext cx="767773" cy="1685220"/>
          </a:xfrm>
          <a:prstGeom prst="chord">
            <a:avLst>
              <a:gd name="adj1" fmla="val 5600866"/>
              <a:gd name="adj2" fmla="val 16382960"/>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cxnSp>
        <p:nvCxnSpPr>
          <p:cNvPr id="24" name="Straight Connector 23">
            <a:extLst>
              <a:ext uri="{FF2B5EF4-FFF2-40B4-BE49-F238E27FC236}">
                <a16:creationId xmlns:a16="http://schemas.microsoft.com/office/drawing/2014/main" id="{166367A4-02F2-3F63-DDFE-63A6F924EFC2}"/>
              </a:ext>
            </a:extLst>
          </p:cNvPr>
          <p:cNvCxnSpPr>
            <a:cxnSpLocks/>
          </p:cNvCxnSpPr>
          <p:nvPr/>
        </p:nvCxnSpPr>
        <p:spPr>
          <a:xfrm>
            <a:off x="2231170" y="5011963"/>
            <a:ext cx="185057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2E257E9-2532-61C5-9966-FA6380FA5788}"/>
              </a:ext>
            </a:extLst>
          </p:cNvPr>
          <p:cNvCxnSpPr>
            <a:cxnSpLocks/>
          </p:cNvCxnSpPr>
          <p:nvPr/>
        </p:nvCxnSpPr>
        <p:spPr>
          <a:xfrm flipV="1">
            <a:off x="2464187" y="5109935"/>
            <a:ext cx="0" cy="3810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DF9562D-D062-DEDA-507D-F7E922237C76}"/>
              </a:ext>
            </a:extLst>
          </p:cNvPr>
          <p:cNvCxnSpPr>
            <a:cxnSpLocks/>
          </p:cNvCxnSpPr>
          <p:nvPr/>
        </p:nvCxnSpPr>
        <p:spPr>
          <a:xfrm flipV="1">
            <a:off x="2740164" y="5109935"/>
            <a:ext cx="0" cy="3810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D6EAC5B-7B82-7916-A5E2-3DFDA972CAD0}"/>
              </a:ext>
            </a:extLst>
          </p:cNvPr>
          <p:cNvCxnSpPr>
            <a:cxnSpLocks/>
          </p:cNvCxnSpPr>
          <p:nvPr/>
        </p:nvCxnSpPr>
        <p:spPr>
          <a:xfrm flipV="1">
            <a:off x="3292118" y="5109935"/>
            <a:ext cx="0" cy="3810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28772F3-1D29-F0F5-CCED-1852BF4B4F52}"/>
              </a:ext>
            </a:extLst>
          </p:cNvPr>
          <p:cNvCxnSpPr>
            <a:cxnSpLocks/>
          </p:cNvCxnSpPr>
          <p:nvPr/>
        </p:nvCxnSpPr>
        <p:spPr>
          <a:xfrm flipV="1">
            <a:off x="3016141" y="5109935"/>
            <a:ext cx="0" cy="3810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4B93575E-C022-DD05-63FC-451F63245E97}"/>
              </a:ext>
            </a:extLst>
          </p:cNvPr>
          <p:cNvCxnSpPr>
            <a:cxnSpLocks/>
          </p:cNvCxnSpPr>
          <p:nvPr/>
        </p:nvCxnSpPr>
        <p:spPr>
          <a:xfrm flipV="1">
            <a:off x="3568095" y="5109935"/>
            <a:ext cx="0" cy="3810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D9885EE-F27F-631E-BC2F-B54AD1BB6A20}"/>
              </a:ext>
            </a:extLst>
          </p:cNvPr>
          <p:cNvCxnSpPr>
            <a:cxnSpLocks/>
          </p:cNvCxnSpPr>
          <p:nvPr/>
        </p:nvCxnSpPr>
        <p:spPr>
          <a:xfrm flipV="1">
            <a:off x="3844072" y="5109935"/>
            <a:ext cx="0" cy="3810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C360EE19-EF23-2476-3267-393461AB7F65}"/>
              </a:ext>
            </a:extLst>
          </p:cNvPr>
          <p:cNvSpPr/>
          <p:nvPr/>
        </p:nvSpPr>
        <p:spPr>
          <a:xfrm>
            <a:off x="887145" y="5625202"/>
            <a:ext cx="4538622" cy="510224"/>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Liquids, adhesives, gels, and coatings </a:t>
            </a:r>
            <a:r>
              <a:rPr lang="en-US" dirty="0">
                <a:solidFill>
                  <a:srgbClr val="00B050"/>
                </a:solidFill>
              </a:rPr>
              <a:t>SPREAD OUT</a:t>
            </a:r>
            <a:r>
              <a:rPr lang="en-US" dirty="0">
                <a:solidFill>
                  <a:schemeClr val="tx1"/>
                </a:solidFill>
              </a:rPr>
              <a:t> on </a:t>
            </a:r>
            <a:r>
              <a:rPr lang="en-US" dirty="0">
                <a:solidFill>
                  <a:srgbClr val="00B050"/>
                </a:solidFill>
              </a:rPr>
              <a:t>HIGH SURFACE ENERGY </a:t>
            </a:r>
            <a:r>
              <a:rPr lang="en-US" dirty="0">
                <a:solidFill>
                  <a:schemeClr val="tx1"/>
                </a:solidFill>
              </a:rPr>
              <a:t>surfaces.</a:t>
            </a:r>
          </a:p>
        </p:txBody>
      </p:sp>
      <p:sp>
        <p:nvSpPr>
          <p:cNvPr id="32" name="Rectangle 31">
            <a:extLst>
              <a:ext uri="{FF2B5EF4-FFF2-40B4-BE49-F238E27FC236}">
                <a16:creationId xmlns:a16="http://schemas.microsoft.com/office/drawing/2014/main" id="{424DAFCA-F31B-85C6-3CAB-8D9BE0056C1E}"/>
              </a:ext>
            </a:extLst>
          </p:cNvPr>
          <p:cNvSpPr/>
          <p:nvPr/>
        </p:nvSpPr>
        <p:spPr>
          <a:xfrm>
            <a:off x="6096000" y="1465175"/>
            <a:ext cx="1406914" cy="510224"/>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solidFill>
              </a:rPr>
              <a:t>Lower Surface Energy</a:t>
            </a:r>
          </a:p>
        </p:txBody>
      </p:sp>
      <p:sp>
        <p:nvSpPr>
          <p:cNvPr id="33" name="Rectangle 32">
            <a:extLst>
              <a:ext uri="{FF2B5EF4-FFF2-40B4-BE49-F238E27FC236}">
                <a16:creationId xmlns:a16="http://schemas.microsoft.com/office/drawing/2014/main" id="{65FCFA60-879A-1B2E-6001-8070BE1062FD}"/>
              </a:ext>
            </a:extLst>
          </p:cNvPr>
          <p:cNvSpPr/>
          <p:nvPr/>
        </p:nvSpPr>
        <p:spPr>
          <a:xfrm>
            <a:off x="6042421" y="5625202"/>
            <a:ext cx="1406914" cy="510224"/>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solidFill>
              </a:rPr>
              <a:t>Higher Surface Energy</a:t>
            </a:r>
          </a:p>
        </p:txBody>
      </p:sp>
    </p:spTree>
    <p:extLst>
      <p:ext uri="{BB962C8B-B14F-4D97-AF65-F5344CB8AC3E}">
        <p14:creationId xmlns:p14="http://schemas.microsoft.com/office/powerpoint/2010/main" val="767327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D229-CF60-87AC-8247-6B5EB5AB1D9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A3E06B2B-AD0D-5695-781C-2C6BB8A4F9D9}"/>
              </a:ext>
            </a:extLst>
          </p:cNvPr>
          <p:cNvSpPr>
            <a:spLocks noGrp="1"/>
          </p:cNvSpPr>
          <p:nvPr>
            <p:ph idx="1"/>
          </p:nvPr>
        </p:nvSpPr>
        <p:spPr/>
        <p:txBody>
          <a:bodyPr>
            <a:noAutofit/>
          </a:bodyPr>
          <a:lstStyle/>
          <a:p>
            <a:pPr marR="0" lvl="0">
              <a:spcBef>
                <a:spcPts val="0"/>
              </a:spcBef>
              <a:spcAft>
                <a:spcPts val="0"/>
              </a:spcAft>
            </a:pPr>
            <a:r>
              <a:rPr lang="en-US" sz="2200" dirty="0">
                <a:effectLst/>
                <a:latin typeface="Calibri" panose="020F0502020204030204" pitchFamily="34" charset="0"/>
                <a:ea typeface="Times New Roman" panose="02020603050405020304" pitchFamily="18" charset="0"/>
              </a:rPr>
              <a:t>Plastics Overview</a:t>
            </a:r>
          </a:p>
          <a:p>
            <a:pPr marL="342900" marR="0" lvl="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Common plastic bonding applications</a:t>
            </a:r>
          </a:p>
          <a:p>
            <a:pPr marL="342900" indent="-342900">
              <a:spcBef>
                <a:spcPts val="0"/>
              </a:spcBef>
              <a:buFont typeface="Arial" panose="020B0604020202020204" pitchFamily="34" charset="0"/>
              <a:buChar char="•"/>
            </a:pPr>
            <a:r>
              <a:rPr lang="en-US" sz="2000" dirty="0">
                <a:latin typeface="Calibri" panose="020F0502020204030204" pitchFamily="34" charset="0"/>
                <a:ea typeface="Times New Roman" panose="02020603050405020304" pitchFamily="18" charset="0"/>
              </a:rPr>
              <a:t>Plastic design and manufacturing trends</a:t>
            </a:r>
            <a:endParaRPr lang="en-US" sz="2000" dirty="0">
              <a:effectLst/>
              <a:latin typeface="Calibri" panose="020F0502020204030204" pitchFamily="34" charset="0"/>
              <a:ea typeface="Times New Roman" panose="02020603050405020304" pitchFamily="18" charset="0"/>
            </a:endParaRPr>
          </a:p>
          <a:p>
            <a:pPr marL="342900" indent="-342900">
              <a:spcBef>
                <a:spcPts val="0"/>
              </a:spcBef>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Joining method comparison</a:t>
            </a:r>
          </a:p>
          <a:p>
            <a:pPr marL="342900" indent="-342900">
              <a:spcBef>
                <a:spcPts val="0"/>
              </a:spcBef>
              <a:buFont typeface="Arial" panose="020B0604020202020204" pitchFamily="34" charset="0"/>
              <a:buChar char="•"/>
            </a:pPr>
            <a:r>
              <a:rPr lang="en-US" sz="2000" dirty="0">
                <a:latin typeface="Calibri" panose="020F0502020204030204" pitchFamily="34" charset="0"/>
                <a:ea typeface="DengXian" panose="02010600030101010101" pitchFamily="2" charset="-122"/>
              </a:rPr>
              <a:t>Plastic substrates:  surface energy considerations</a:t>
            </a:r>
          </a:p>
          <a:p>
            <a:pPr marR="0" lvl="0">
              <a:spcBef>
                <a:spcPts val="0"/>
              </a:spcBef>
              <a:spcAft>
                <a:spcPts val="0"/>
              </a:spcAft>
            </a:pPr>
            <a:endParaRPr lang="en-US" sz="2000" dirty="0">
              <a:latin typeface="Calibri" panose="020F0502020204030204" pitchFamily="34" charset="0"/>
              <a:ea typeface="DengXian" panose="02010600030101010101" pitchFamily="2" charset="-122"/>
            </a:endParaRPr>
          </a:p>
          <a:p>
            <a:pPr marR="0" lvl="0">
              <a:spcBef>
                <a:spcPts val="0"/>
              </a:spcBef>
              <a:spcAft>
                <a:spcPts val="0"/>
              </a:spcAft>
            </a:pPr>
            <a:r>
              <a:rPr lang="en-US" sz="2200" dirty="0">
                <a:latin typeface="Calibri" panose="020F0502020204030204" pitchFamily="34" charset="0"/>
                <a:ea typeface="DengXian" panose="02010600030101010101" pitchFamily="2" charset="-122"/>
              </a:rPr>
              <a:t>Bonding Low Surface Energy plastics</a:t>
            </a:r>
          </a:p>
          <a:p>
            <a:pPr marL="342900" marR="0" lvl="0" indent="-342900">
              <a:spcBef>
                <a:spcPts val="0"/>
              </a:spcBef>
              <a:spcAft>
                <a:spcPts val="0"/>
              </a:spcAft>
              <a:buFont typeface="Arial" panose="020B0604020202020204" pitchFamily="34" charset="0"/>
              <a:buChar char="•"/>
            </a:pPr>
            <a:r>
              <a:rPr lang="en-US" sz="2000" dirty="0">
                <a:latin typeface="Calibri" panose="020F0502020204030204" pitchFamily="34" charset="0"/>
                <a:ea typeface="DengXian" panose="02010600030101010101" pitchFamily="2" charset="-122"/>
              </a:rPr>
              <a:t>Challenges bonding Low Surface Energy plastics</a:t>
            </a:r>
          </a:p>
          <a:p>
            <a:pPr marL="342900" marR="0" lvl="0" indent="-342900">
              <a:spcBef>
                <a:spcPts val="0"/>
              </a:spcBef>
              <a:spcAft>
                <a:spcPts val="0"/>
              </a:spcAft>
              <a:buFont typeface="Arial" panose="020B0604020202020204" pitchFamily="34" charset="0"/>
              <a:buChar char="•"/>
            </a:pPr>
            <a:r>
              <a:rPr lang="en-GB" sz="2000" dirty="0">
                <a:effectLst/>
                <a:latin typeface="Calibri" panose="020F0502020204030204" pitchFamily="34" charset="0"/>
                <a:ea typeface="Times New Roman" panose="02020603050405020304" pitchFamily="18" charset="0"/>
              </a:rPr>
              <a:t>Example:  Low Surface Energy bonding in action</a:t>
            </a:r>
          </a:p>
          <a:p>
            <a:pPr marL="342900" marR="0" lvl="0" indent="-342900">
              <a:spcBef>
                <a:spcPts val="0"/>
              </a:spcBef>
              <a:spcAft>
                <a:spcPts val="0"/>
              </a:spcAft>
              <a:buFont typeface="Arial" panose="020B0604020202020204" pitchFamily="34" charset="0"/>
              <a:buChar char="•"/>
            </a:pPr>
            <a:endParaRPr lang="en-US" sz="2000" dirty="0">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latin typeface="Calibri" panose="020F0502020204030204" pitchFamily="34" charset="0"/>
                <a:ea typeface="Times New Roman" panose="02020603050405020304" pitchFamily="18" charset="0"/>
              </a:rPr>
              <a:t>Finding the Right Adhesive</a:t>
            </a:r>
          </a:p>
          <a:p>
            <a:pPr marL="342900" marR="0" lvl="0" indent="-342900">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rPr>
              <a:t>How adhesive bonds are tested</a:t>
            </a:r>
            <a:endParaRPr lang="en-US" sz="2000" dirty="0">
              <a:effectLst/>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rPr>
              <a:t>“Virtual lab tour”</a:t>
            </a:r>
          </a:p>
          <a:p>
            <a:pPr marL="342900" marR="0" lvl="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Performance specifications to look for</a:t>
            </a:r>
          </a:p>
          <a:p>
            <a:pPr marL="342900" marR="0" lvl="0" indent="-342900">
              <a:spcBef>
                <a:spcPts val="0"/>
              </a:spcBef>
              <a:spcAft>
                <a:spcPts val="0"/>
              </a:spcAft>
              <a:buFont typeface="Arial" panose="020B0604020202020204" pitchFamily="34" charset="0"/>
              <a:buChar char="•"/>
            </a:pPr>
            <a:r>
              <a:rPr lang="en-US" sz="2000" dirty="0">
                <a:effectLst/>
                <a:latin typeface="Calibri" panose="020F0502020204030204" pitchFamily="34" charset="0"/>
                <a:ea typeface="Times New Roman" panose="02020603050405020304" pitchFamily="18" charset="0"/>
              </a:rPr>
              <a:t>Selecting an adhesive</a:t>
            </a:r>
            <a:endParaRPr lang="en-GB" sz="2000" dirty="0">
              <a:effectLst/>
              <a:latin typeface="Calibri" panose="020F0502020204030204" pitchFamily="34" charset="0"/>
              <a:ea typeface="Times New Roman" panose="02020603050405020304" pitchFamily="18" charset="0"/>
            </a:endParaRPr>
          </a:p>
          <a:p>
            <a:pPr marR="0" lvl="0">
              <a:spcBef>
                <a:spcPts val="0"/>
              </a:spcBef>
              <a:spcAft>
                <a:spcPts val="0"/>
              </a:spcAft>
            </a:pPr>
            <a:endParaRPr lang="en-US" sz="2000" dirty="0">
              <a:effectLst/>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effectLst/>
                <a:latin typeface="Calibri" panose="020F0502020204030204" pitchFamily="34" charset="0"/>
                <a:ea typeface="Times New Roman" panose="02020603050405020304" pitchFamily="18" charset="0"/>
              </a:rPr>
              <a:t>Summary</a:t>
            </a:r>
            <a:endParaRPr lang="en-US" sz="2200" dirty="0">
              <a:effectLst/>
              <a:latin typeface="Calibri" panose="020F0502020204030204" pitchFamily="34" charset="0"/>
              <a:ea typeface="DengXian" panose="02010600030101010101" pitchFamily="2" charset="-122"/>
            </a:endParaRPr>
          </a:p>
          <a:p>
            <a:endParaRPr lang="en-US" sz="2200" dirty="0"/>
          </a:p>
        </p:txBody>
      </p:sp>
      <p:sp>
        <p:nvSpPr>
          <p:cNvPr id="4" name="Rectangle 3">
            <a:extLst>
              <a:ext uri="{FF2B5EF4-FFF2-40B4-BE49-F238E27FC236}">
                <a16:creationId xmlns:a16="http://schemas.microsoft.com/office/drawing/2014/main" id="{C853919B-8066-D69A-EC31-AB3BC0D5CBD4}"/>
              </a:ext>
            </a:extLst>
          </p:cNvPr>
          <p:cNvSpPr/>
          <p:nvPr/>
        </p:nvSpPr>
        <p:spPr>
          <a:xfrm>
            <a:off x="1285598" y="3023118"/>
            <a:ext cx="5992280" cy="1035698"/>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2331491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D4F2-38DA-454D-2313-D905F6B2DB61}"/>
              </a:ext>
            </a:extLst>
          </p:cNvPr>
          <p:cNvSpPr>
            <a:spLocks noGrp="1"/>
          </p:cNvSpPr>
          <p:nvPr>
            <p:ph type="title"/>
          </p:nvPr>
        </p:nvSpPr>
        <p:spPr/>
        <p:txBody>
          <a:bodyPr>
            <a:normAutofit/>
          </a:bodyPr>
          <a:lstStyle/>
          <a:p>
            <a:pPr marR="0" lvl="0">
              <a:spcBef>
                <a:spcPts val="0"/>
              </a:spcBef>
              <a:spcAft>
                <a:spcPts val="0"/>
              </a:spcAft>
            </a:pPr>
            <a:r>
              <a:rPr lang="en-US" sz="3600" dirty="0">
                <a:latin typeface="Calibri" panose="020F0502020204030204" pitchFamily="34" charset="0"/>
                <a:ea typeface="DengXian" panose="02010600030101010101" pitchFamily="2" charset="-122"/>
              </a:rPr>
              <a:t>Challenges in Bonding Low Surface Energy plastics</a:t>
            </a:r>
          </a:p>
        </p:txBody>
      </p:sp>
      <p:sp>
        <p:nvSpPr>
          <p:cNvPr id="20" name="Content Placeholder 2">
            <a:extLst>
              <a:ext uri="{FF2B5EF4-FFF2-40B4-BE49-F238E27FC236}">
                <a16:creationId xmlns:a16="http://schemas.microsoft.com/office/drawing/2014/main" id="{BCADFC34-F38E-D8C8-2A80-1680A0832F46}"/>
              </a:ext>
            </a:extLst>
          </p:cNvPr>
          <p:cNvSpPr>
            <a:spLocks noGrp="1"/>
          </p:cNvSpPr>
          <p:nvPr>
            <p:ph idx="1"/>
          </p:nvPr>
        </p:nvSpPr>
        <p:spPr>
          <a:xfrm>
            <a:off x="1285598" y="1390388"/>
            <a:ext cx="10068202" cy="4903731"/>
          </a:xfrm>
        </p:spPr>
        <p:txBody>
          <a:bodyPr>
            <a:noAutofit/>
          </a:bodyPr>
          <a:lstStyle/>
          <a:p>
            <a:pPr marR="0" lvl="0">
              <a:spcBef>
                <a:spcPts val="0"/>
              </a:spcBef>
              <a:spcAft>
                <a:spcPts val="0"/>
              </a:spcAft>
            </a:pPr>
            <a:r>
              <a:rPr lang="en-US" sz="2200" dirty="0">
                <a:effectLst/>
                <a:latin typeface="Calibri" panose="020F0502020204030204" pitchFamily="34" charset="0"/>
                <a:ea typeface="Times New Roman" panose="02020603050405020304" pitchFamily="18" charset="0"/>
              </a:rPr>
              <a:t>Why are low surface energy substrates so difficult to bond to?</a:t>
            </a:r>
          </a:p>
          <a:p>
            <a:pPr marR="0" lvl="0">
              <a:spcBef>
                <a:spcPts val="0"/>
              </a:spcBef>
              <a:spcAft>
                <a:spcPts val="0"/>
              </a:spcAft>
            </a:pPr>
            <a:endParaRPr lang="en-US" sz="2200" dirty="0">
              <a:solidFill>
                <a:srgbClr val="FF0000"/>
              </a:solidFill>
              <a:effectLst/>
              <a:latin typeface="Calibri" panose="020F0502020204030204" pitchFamily="34" charset="0"/>
              <a:ea typeface="Times New Roman" panose="02020603050405020304" pitchFamily="18" charset="0"/>
            </a:endParaRPr>
          </a:p>
          <a:p>
            <a:pPr marR="0" lvl="0">
              <a:spcBef>
                <a:spcPts val="0"/>
              </a:spcBef>
              <a:spcAft>
                <a:spcPts val="0"/>
              </a:spcAft>
            </a:pPr>
            <a:endParaRPr lang="en-US" sz="2200" dirty="0">
              <a:solidFill>
                <a:srgbClr val="FF0000"/>
              </a:solidFill>
              <a:effectLst/>
              <a:latin typeface="Calibri" panose="020F0502020204030204" pitchFamily="34" charset="0"/>
              <a:ea typeface="Times New Roman" panose="02020603050405020304" pitchFamily="18" charset="0"/>
            </a:endParaRPr>
          </a:p>
          <a:p>
            <a:pPr marR="0" lvl="0">
              <a:spcBef>
                <a:spcPts val="0"/>
              </a:spcBef>
              <a:spcAft>
                <a:spcPts val="0"/>
              </a:spcAft>
            </a:pPr>
            <a:endParaRPr lang="en-US" sz="2200" dirty="0">
              <a:solidFill>
                <a:srgbClr val="FF0000"/>
              </a:solidFill>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solidFill>
                  <a:srgbClr val="FF0000"/>
                </a:solidFill>
                <a:effectLst/>
                <a:latin typeface="Calibri" panose="020F0502020204030204" pitchFamily="34" charset="0"/>
                <a:ea typeface="Times New Roman" panose="02020603050405020304" pitchFamily="18" charset="0"/>
              </a:rPr>
              <a:t>				VS</a:t>
            </a:r>
          </a:p>
          <a:p>
            <a:pPr marR="0" lvl="0">
              <a:spcBef>
                <a:spcPts val="0"/>
              </a:spcBef>
              <a:spcAft>
                <a:spcPts val="0"/>
              </a:spcAft>
            </a:pPr>
            <a:endParaRPr lang="en-US" sz="2200" dirty="0">
              <a:solidFill>
                <a:srgbClr val="FF0000"/>
              </a:solidFill>
              <a:latin typeface="Calibri" panose="020F0502020204030204" pitchFamily="34" charset="0"/>
              <a:ea typeface="Times New Roman" panose="02020603050405020304" pitchFamily="18" charset="0"/>
            </a:endParaRPr>
          </a:p>
          <a:p>
            <a:pPr marR="0" lvl="0">
              <a:spcBef>
                <a:spcPts val="0"/>
              </a:spcBef>
              <a:spcAft>
                <a:spcPts val="0"/>
              </a:spcAft>
            </a:pPr>
            <a:endParaRPr lang="en-US" sz="2200" dirty="0">
              <a:solidFill>
                <a:srgbClr val="FF0000"/>
              </a:solidFill>
              <a:effectLst/>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latin typeface="Calibri" panose="020F0502020204030204" pitchFamily="34" charset="0"/>
                <a:ea typeface="Times New Roman" panose="02020603050405020304" pitchFamily="18" charset="0"/>
              </a:rPr>
              <a:t>	Polypropylene				Polycarbonate</a:t>
            </a:r>
          </a:p>
          <a:p>
            <a:pPr marR="0" lvl="0">
              <a:spcBef>
                <a:spcPts val="0"/>
              </a:spcBef>
              <a:spcAft>
                <a:spcPts val="0"/>
              </a:spcAft>
            </a:pPr>
            <a:endParaRPr lang="en-US" sz="2200" dirty="0">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latin typeface="Calibri" panose="020F0502020204030204" pitchFamily="34" charset="0"/>
                <a:ea typeface="Times New Roman" panose="02020603050405020304" pitchFamily="18" charset="0"/>
              </a:rPr>
              <a:t>Surface treatment?</a:t>
            </a:r>
          </a:p>
          <a:p>
            <a:pPr marR="0" lvl="0">
              <a:spcBef>
                <a:spcPts val="0"/>
              </a:spcBef>
              <a:spcAft>
                <a:spcPts val="0"/>
              </a:spcAft>
            </a:pPr>
            <a:endParaRPr lang="en-US" sz="2200" dirty="0">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latin typeface="Calibri" panose="020F0502020204030204" pitchFamily="34" charset="0"/>
                <a:ea typeface="Times New Roman" panose="02020603050405020304" pitchFamily="18" charset="0"/>
              </a:rPr>
              <a:t>	Pros:	Very good at increasing the surface energy</a:t>
            </a:r>
          </a:p>
          <a:p>
            <a:pPr marR="0" lvl="0">
              <a:spcBef>
                <a:spcPts val="0"/>
              </a:spcBef>
              <a:spcAft>
                <a:spcPts val="0"/>
              </a:spcAft>
            </a:pPr>
            <a:endParaRPr lang="en-US" sz="2200" dirty="0">
              <a:latin typeface="Calibri" panose="020F0502020204030204" pitchFamily="34" charset="0"/>
              <a:ea typeface="Times New Roman" panose="02020603050405020304" pitchFamily="18" charset="0"/>
            </a:endParaRPr>
          </a:p>
          <a:p>
            <a:pPr marR="0" lvl="0">
              <a:spcBef>
                <a:spcPts val="0"/>
              </a:spcBef>
              <a:spcAft>
                <a:spcPts val="0"/>
              </a:spcAft>
            </a:pPr>
            <a:r>
              <a:rPr lang="en-US" sz="2200" dirty="0">
                <a:latin typeface="Calibri" panose="020F0502020204030204" pitchFamily="34" charset="0"/>
                <a:ea typeface="Times New Roman" panose="02020603050405020304" pitchFamily="18" charset="0"/>
              </a:rPr>
              <a:t>	Cons:	Expensive</a:t>
            </a:r>
          </a:p>
          <a:p>
            <a:pPr marR="0" lvl="0">
              <a:spcBef>
                <a:spcPts val="0"/>
              </a:spcBef>
              <a:spcAft>
                <a:spcPts val="0"/>
              </a:spcAft>
            </a:pPr>
            <a:r>
              <a:rPr lang="en-US" sz="2200" dirty="0">
                <a:latin typeface="Calibri" panose="020F0502020204030204" pitchFamily="34" charset="0"/>
                <a:ea typeface="Times New Roman" panose="02020603050405020304" pitchFamily="18" charset="0"/>
              </a:rPr>
              <a:t>		Temporary</a:t>
            </a:r>
          </a:p>
          <a:p>
            <a:pPr marR="0" lvl="0">
              <a:spcBef>
                <a:spcPts val="0"/>
              </a:spcBef>
              <a:spcAft>
                <a:spcPts val="0"/>
              </a:spcAft>
            </a:pPr>
            <a:r>
              <a:rPr lang="en-US" sz="2200" dirty="0">
                <a:latin typeface="Calibri" panose="020F0502020204030204" pitchFamily="34" charset="0"/>
                <a:ea typeface="Times New Roman" panose="02020603050405020304" pitchFamily="18" charset="0"/>
              </a:rPr>
              <a:t>		Sensitive to environment</a:t>
            </a:r>
          </a:p>
          <a:p>
            <a:pPr marR="0" lvl="0">
              <a:spcBef>
                <a:spcPts val="0"/>
              </a:spcBef>
              <a:spcAft>
                <a:spcPts val="0"/>
              </a:spcAft>
            </a:pPr>
            <a:endParaRPr lang="en-US" sz="2200" dirty="0">
              <a:solidFill>
                <a:srgbClr val="FF0000"/>
              </a:solidFill>
              <a:effectLst/>
              <a:latin typeface="Calibri" panose="020F0502020204030204" pitchFamily="34" charset="0"/>
              <a:ea typeface="DengXian" panose="02010600030101010101" pitchFamily="2" charset="-122"/>
            </a:endParaRPr>
          </a:p>
          <a:p>
            <a:pPr marR="0" lvl="0">
              <a:spcBef>
                <a:spcPts val="0"/>
              </a:spcBef>
              <a:spcAft>
                <a:spcPts val="0"/>
              </a:spcAft>
            </a:pPr>
            <a:endParaRPr lang="en-US" sz="2200" dirty="0">
              <a:solidFill>
                <a:srgbClr val="FF0000"/>
              </a:solidFill>
              <a:latin typeface="Calibri" panose="020F0502020204030204" pitchFamily="34" charset="0"/>
              <a:ea typeface="DengXian" panose="02010600030101010101" pitchFamily="2" charset="-122"/>
            </a:endParaRPr>
          </a:p>
          <a:p>
            <a:pPr marR="0" lvl="0">
              <a:spcBef>
                <a:spcPts val="0"/>
              </a:spcBef>
              <a:spcAft>
                <a:spcPts val="0"/>
              </a:spcAft>
            </a:pPr>
            <a:endParaRPr lang="en-US" sz="2200" dirty="0">
              <a:solidFill>
                <a:srgbClr val="FF0000"/>
              </a:solidFill>
              <a:effectLst/>
              <a:latin typeface="Calibri" panose="020F0502020204030204" pitchFamily="34" charset="0"/>
              <a:ea typeface="DengXian" panose="02010600030101010101" pitchFamily="2" charset="-122"/>
            </a:endParaRPr>
          </a:p>
          <a:p>
            <a:pPr marR="0" lvl="0">
              <a:spcBef>
                <a:spcPts val="0"/>
              </a:spcBef>
              <a:spcAft>
                <a:spcPts val="0"/>
              </a:spcAft>
            </a:pPr>
            <a:endParaRPr lang="en-US" sz="2200" dirty="0">
              <a:solidFill>
                <a:srgbClr val="FF0000"/>
              </a:solidFill>
              <a:effectLst/>
              <a:latin typeface="Calibri" panose="020F0502020204030204" pitchFamily="34" charset="0"/>
              <a:ea typeface="DengXian" panose="02010600030101010101" pitchFamily="2" charset="-122"/>
            </a:endParaRPr>
          </a:p>
          <a:p>
            <a:endParaRPr lang="en-US" sz="2200" dirty="0">
              <a:solidFill>
                <a:srgbClr val="FF0000"/>
              </a:solidFill>
            </a:endParaRPr>
          </a:p>
        </p:txBody>
      </p:sp>
      <p:pic>
        <p:nvPicPr>
          <p:cNvPr id="4" name="Picture 3" descr="A chemical formula of a molecule&#10;&#10;Description automatically generated with medium confidence">
            <a:extLst>
              <a:ext uri="{FF2B5EF4-FFF2-40B4-BE49-F238E27FC236}">
                <a16:creationId xmlns:a16="http://schemas.microsoft.com/office/drawing/2014/main" id="{2CE3DF27-FB17-D543-FA89-456BA548A9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271" y="1954790"/>
            <a:ext cx="2385785" cy="1479454"/>
          </a:xfrm>
          <a:prstGeom prst="rect">
            <a:avLst/>
          </a:prstGeom>
        </p:spPr>
      </p:pic>
      <p:pic>
        <p:nvPicPr>
          <p:cNvPr id="14" name="Picture 13" descr="A chemical structure with letters and numbers">
            <a:extLst>
              <a:ext uri="{FF2B5EF4-FFF2-40B4-BE49-F238E27FC236}">
                <a16:creationId xmlns:a16="http://schemas.microsoft.com/office/drawing/2014/main" id="{032FBCD0-00F1-2B13-108F-7A5D51B4C2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9699" y="2198630"/>
            <a:ext cx="3157458" cy="1072726"/>
          </a:xfrm>
          <a:prstGeom prst="rect">
            <a:avLst/>
          </a:prstGeom>
        </p:spPr>
      </p:pic>
    </p:spTree>
    <p:extLst>
      <p:ext uri="{BB962C8B-B14F-4D97-AF65-F5344CB8AC3E}">
        <p14:creationId xmlns:p14="http://schemas.microsoft.com/office/powerpoint/2010/main" val="3034962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VSHAPEID" val="gfdApYwsNv8DaNqfLeqphN"/>
</p:tagLst>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ED7D3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2700">
          <a:solidFill>
            <a:schemeClr val="accent5"/>
          </a:solidFill>
        </a:ln>
      </a:spPr>
      <a:bodyPr rtlCol="0" anchor="ctr"/>
      <a:lstStyle>
        <a:defPPr algn="ctr">
          <a:defRPr dirty="0" err="1"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ED7D3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35C830ADDB074E9887C715A30B448B" ma:contentTypeVersion="26" ma:contentTypeDescription="Create a new document." ma:contentTypeScope="" ma:versionID="b0787b475ba5a3a1ff4b402f458376fb">
  <xsd:schema xmlns:xsd="http://www.w3.org/2001/XMLSchema" xmlns:xs="http://www.w3.org/2001/XMLSchema" xmlns:p="http://schemas.microsoft.com/office/2006/metadata/properties" xmlns:ns2="5f9b6599-6786-4f36-930d-29d3d8b9b385" xmlns:ns3="b6fd84c5-3b13-47bd-a2d6-824205e5582d" targetNamespace="http://schemas.microsoft.com/office/2006/metadata/properties" ma:root="true" ma:fieldsID="0f47f9f5acda21ce02eb3c71abf496a6" ns2:_="" ns3:_="">
    <xsd:import namespace="5f9b6599-6786-4f36-930d-29d3d8b9b385"/>
    <xsd:import namespace="b6fd84c5-3b13-47bd-a2d6-824205e5582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3:TaxCatchAll" minOccurs="0"/>
                <xsd:element ref="ns2:lcf76f155ced4ddcb4097134ff3c332f" minOccurs="0"/>
                <xsd:element ref="ns2:Reviewed" minOccurs="0"/>
                <xsd:element ref="ns2:MediaServiceObjectDetectorVersions" minOccurs="0"/>
                <xsd:element ref="ns2:MediaServiceSearchProperties" minOccurs="0"/>
                <xsd:element ref="ns2:Number" minOccurs="0"/>
                <xsd:element ref="ns2:type" minOccurs="0"/>
                <xsd:element ref="ns2:MediaServiceBillingMetadata"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9b6599-6786-4f36-930d-29d3d8b9b3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bc60b22c-5190-4adc-b525-90f9ba9b93ee" ma:termSetId="09814cd3-568e-fe90-9814-8d621ff8fb84" ma:anchorId="fba54fb3-c3e1-fe81-a776-ca4b69148c4d" ma:open="true" ma:isKeyword="false">
      <xsd:complexType>
        <xsd:sequence>
          <xsd:element ref="pc:Terms" minOccurs="0" maxOccurs="1"/>
        </xsd:sequence>
      </xsd:complexType>
    </xsd:element>
    <xsd:element name="Reviewed" ma:index="24" nillable="true" ma:displayName="Reviewed" ma:format="Dropdown" ma:internalName="Reviewed">
      <xsd:simpleType>
        <xsd:restriction base="dms:Text">
          <xsd:maxLength value="255"/>
        </xsd:restrictio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Number" ma:index="27" nillable="true" ma:displayName="Number" ma:format="Dropdown" ma:internalName="Number" ma:percentage="FALSE">
      <xsd:simpleType>
        <xsd:restriction base="dms:Number"/>
      </xsd:simpleType>
    </xsd:element>
    <xsd:element name="type" ma:index="28" nillable="true" ma:displayName="type" ma:format="Thumbnail" ma:internalName="type">
      <xsd:simpleType>
        <xsd:restriction base="dms:Unknow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6fd84c5-3b13-47bd-a2d6-824205e5582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4e35a03b-7460-4787-a6bb-7715597e9b37}" ma:internalName="TaxCatchAll" ma:showField="CatchAllData" ma:web="b6fd84c5-3b13-47bd-a2d6-824205e5582d">
      <xsd:complexType>
        <xsd:complexContent>
          <xsd:extension base="dms:MultiChoiceLookup">
            <xsd:sequence>
              <xsd:element name="Value" type="dms:Lookup" maxOccurs="unbounded" minOccurs="0" nillable="true"/>
            </xsd:sequence>
          </xsd:extension>
        </xsd:complexContent>
      </xsd:complexType>
    </xsd:element>
    <xsd:element name="_dlc_DocId" ma:index="30" nillable="true" ma:displayName="Document ID Value" ma:description="The value of the document ID assigned to this item." ma:indexed="true" ma:internalName="_dlc_DocId" ma:readOnly="true">
      <xsd:simpleType>
        <xsd:restriction base="dms:Text"/>
      </xsd:simpleType>
    </xsd:element>
    <xsd:element name="_dlc_DocIdUrl" ma:index="3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6fd84c5-3b13-47bd-a2d6-824205e5582d" xsi:nil="true"/>
    <lcf76f155ced4ddcb4097134ff3c332f xmlns="5f9b6599-6786-4f36-930d-29d3d8b9b385">
      <Terms xmlns="http://schemas.microsoft.com/office/infopath/2007/PartnerControls"/>
    </lcf76f155ced4ddcb4097134ff3c332f>
    <Reviewed xmlns="5f9b6599-6786-4f36-930d-29d3d8b9b385" xsi:nil="true"/>
    <SharedWithUsers xmlns="b6fd84c5-3b13-47bd-a2d6-824205e5582d">
      <UserInfo>
        <DisplayName>Laura May</DisplayName>
        <AccountId>1255</AccountId>
        <AccountType/>
      </UserInfo>
      <UserInfo>
        <DisplayName>Rachel Trumbo</DisplayName>
        <AccountId>179</AccountId>
        <AccountType/>
      </UserInfo>
    </SharedWithUsers>
    <type xmlns="5f9b6599-6786-4f36-930d-29d3d8b9b385" xsi:nil="true"/>
    <Number xmlns="5f9b6599-6786-4f36-930d-29d3d8b9b385" xsi:nil="true"/>
    <_dlc_DocId xmlns="b6fd84c5-3b13-47bd-a2d6-824205e5582d">S23K3ADJ7FV7-381915012-949314</_dlc_DocId>
    <_dlc_DocIdUrl xmlns="b6fd84c5-3b13-47bd-a2d6-824205e5582d">
      <Url>https://ipscorp.sharepoint.com/sites/IPSAdhesives/_layouts/15/DocIdRedir.aspx?ID=S23K3ADJ7FV7-381915012-949314</Url>
      <Description>S23K3ADJ7FV7-381915012-949314</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AA2C4D0-411A-4AF9-9253-8516B9863451}"/>
</file>

<file path=customXml/itemProps2.xml><?xml version="1.0" encoding="utf-8"?>
<ds:datastoreItem xmlns:ds="http://schemas.openxmlformats.org/officeDocument/2006/customXml" ds:itemID="{52A09CAE-D90E-4665-9A89-FD4D572FFD26}">
  <ds:schemaRefs>
    <ds:schemaRef ds:uri="b6fd84c5-3b13-47bd-a2d6-824205e5582d"/>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schemas.microsoft.com/office/infopath/2007/PartnerControls"/>
    <ds:schemaRef ds:uri="5f9b6599-6786-4f36-930d-29d3d8b9b385"/>
    <ds:schemaRef ds:uri="http://www.w3.org/XML/1998/namespace"/>
    <ds:schemaRef ds:uri="http://purl.org/dc/dcmitype/"/>
  </ds:schemaRefs>
</ds:datastoreItem>
</file>

<file path=customXml/itemProps3.xml><?xml version="1.0" encoding="utf-8"?>
<ds:datastoreItem xmlns:ds="http://schemas.openxmlformats.org/officeDocument/2006/customXml" ds:itemID="{7E4F2D86-EDEB-4E35-8E7D-459F52D4BCA3}">
  <ds:schemaRefs>
    <ds:schemaRef ds:uri="http://schemas.microsoft.com/sharepoint/v3/contenttype/forms"/>
  </ds:schemaRefs>
</ds:datastoreItem>
</file>

<file path=customXml/itemProps4.xml><?xml version="1.0" encoding="utf-8"?>
<ds:datastoreItem xmlns:ds="http://schemas.openxmlformats.org/officeDocument/2006/customXml" ds:itemID="{08993EEE-6C5B-4C9F-89CC-9907BC9C440C}"/>
</file>

<file path=docProps/app.xml><?xml version="1.0" encoding="utf-8"?>
<Properties xmlns="http://schemas.openxmlformats.org/officeDocument/2006/extended-properties" xmlns:vt="http://schemas.openxmlformats.org/officeDocument/2006/docPropsVTypes">
  <Template/>
  <TotalTime>26299</TotalTime>
  <Words>1367</Words>
  <Application>Microsoft Office PowerPoint</Application>
  <PresentationFormat>Widescreen</PresentationFormat>
  <Paragraphs>301</Paragraphs>
  <Slides>18</Slides>
  <Notes>7</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MS PGothic</vt:lpstr>
      <vt:lpstr>Arial</vt:lpstr>
      <vt:lpstr>Calibri</vt:lpstr>
      <vt:lpstr>Montserrat</vt:lpstr>
      <vt:lpstr>Wingdings</vt:lpstr>
      <vt:lpstr>1_Office Theme</vt:lpstr>
      <vt:lpstr>2_Office Theme</vt:lpstr>
      <vt:lpstr>Strong Plastic Bonds Made Easy!</vt:lpstr>
      <vt:lpstr>Introductions</vt:lpstr>
      <vt:lpstr>Agenda  At the end of our presenation you will be able to ….</vt:lpstr>
      <vt:lpstr>Common Plastic Bonding Applications</vt:lpstr>
      <vt:lpstr>Plastic Design and Manufacturing Trends</vt:lpstr>
      <vt:lpstr>Joining Method Comparison</vt:lpstr>
      <vt:lpstr>Plastic Surfaces:  Surface Energy Considerations</vt:lpstr>
      <vt:lpstr>Agenda</vt:lpstr>
      <vt:lpstr>Challenges in Bonding Low Surface Energy plastics</vt:lpstr>
      <vt:lpstr>Example:  Low Surface Energy bonding in action</vt:lpstr>
      <vt:lpstr>Agenda</vt:lpstr>
      <vt:lpstr>How adhesive bonds are tested </vt:lpstr>
      <vt:lpstr>“Virtual lab tour”</vt:lpstr>
      <vt:lpstr>Performance specifications to look for</vt:lpstr>
      <vt:lpstr>Selecting an adhesive</vt:lpstr>
      <vt:lpstr>Agenda</vt:lpstr>
      <vt:lpstr>Summary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May</dc:creator>
  <cp:lastModifiedBy>Jim Duff</cp:lastModifiedBy>
  <cp:revision>69</cp:revision>
  <dcterms:created xsi:type="dcterms:W3CDTF">2024-06-12T20:53:40Z</dcterms:created>
  <dcterms:modified xsi:type="dcterms:W3CDTF">2024-12-09T16:32:36Z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0x0101004A35C830ADDB074E9887C715A30B448B</vt:lpwstr>
  </property>
  <property fmtid="{D5CDD505-2E9C-101B-9397-08002B2CF9AE}" pid="3" name="MediaServiceImageTags">
    <vt:lpwstr/>
  </property>
  <property fmtid="{D5CDD505-2E9C-101B-9397-08002B2CF9AE}" pid="4" name="_dlc_DocIdItemGuid">
    <vt:lpwstr>e39de261-8a9d-43b2-a8a3-d4cfb8206831</vt:lpwstr>
  </property>
</Properties>
</file>